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handoutMasterIdLst>
    <p:handoutMasterId r:id="rId13"/>
  </p:handoutMasterIdLst>
  <p:sldIdLst>
    <p:sldId id="258" r:id="rId2"/>
    <p:sldId id="1206" r:id="rId3"/>
    <p:sldId id="1207" r:id="rId4"/>
    <p:sldId id="1208" r:id="rId5"/>
    <p:sldId id="1209" r:id="rId6"/>
    <p:sldId id="1210" r:id="rId7"/>
    <p:sldId id="1212" r:id="rId8"/>
    <p:sldId id="1227" r:id="rId9"/>
    <p:sldId id="266" r:id="rId10"/>
    <p:sldId id="1226" r:id="rId11"/>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EA747BE-E71A-E446-B1BB-830B9D59A6DF}">
          <p14:sldIdLst>
            <p14:sldId id="258"/>
            <p14:sldId id="1206"/>
            <p14:sldId id="1207"/>
            <p14:sldId id="1208"/>
            <p14:sldId id="1209"/>
            <p14:sldId id="1210"/>
            <p14:sldId id="1212"/>
            <p14:sldId id="1227"/>
            <p14:sldId id="266"/>
          </p14:sldIdLst>
        </p14:section>
        <p14:section name="Logos" id="{09951A08-C49E-204D-9859-66F17E3003EA}">
          <p14:sldIdLst>
            <p14:sldId id="122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EF"/>
    <a:srgbClr val="FCFFEA"/>
    <a:srgbClr val="FFF9E4"/>
    <a:srgbClr val="FFF8E4"/>
    <a:srgbClr val="FFFADC"/>
    <a:srgbClr val="FFE8BC"/>
    <a:srgbClr val="F6F2CC"/>
    <a:srgbClr val="E7632F"/>
    <a:srgbClr val="FF2700"/>
    <a:srgbClr val="FF51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6" autoAdjust="0"/>
    <p:restoredTop sz="84756" autoAdjust="0"/>
  </p:normalViewPr>
  <p:slideViewPr>
    <p:cSldViewPr snapToGrid="0">
      <p:cViewPr varScale="1">
        <p:scale>
          <a:sx n="36" d="100"/>
          <a:sy n="36" d="100"/>
        </p:scale>
        <p:origin x="606" y="78"/>
      </p:cViewPr>
      <p:guideLst/>
    </p:cSldViewPr>
  </p:slideViewPr>
  <p:outlineViewPr>
    <p:cViewPr>
      <p:scale>
        <a:sx n="33" d="100"/>
        <a:sy n="33" d="100"/>
      </p:scale>
      <p:origin x="0" y="-522"/>
    </p:cViewPr>
  </p:outlineViewPr>
  <p:notesTextViewPr>
    <p:cViewPr>
      <p:scale>
        <a:sx n="1" d="1"/>
        <a:sy n="1" d="1"/>
      </p:scale>
      <p:origin x="0" y="0"/>
    </p:cViewPr>
  </p:notesTextViewPr>
  <p:sorterViewPr>
    <p:cViewPr>
      <p:scale>
        <a:sx n="46" d="100"/>
        <a:sy n="46" d="100"/>
      </p:scale>
      <p:origin x="0" y="-852"/>
    </p:cViewPr>
  </p:sorterViewPr>
  <p:notesViewPr>
    <p:cSldViewPr snapToGrid="0">
      <p:cViewPr varScale="1">
        <p:scale>
          <a:sx n="58" d="100"/>
          <a:sy n="58" d="100"/>
        </p:scale>
        <p:origin x="328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353F19-018F-478D-A0B9-D316AD66770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id-ID"/>
        </a:p>
      </dgm:t>
    </dgm:pt>
    <dgm:pt modelId="{418C9576-9A54-4C9F-B98C-F59BD1AB1E4A}">
      <dgm:prSet phldrT="[Text]"/>
      <dgm:spPr/>
      <dgm:t>
        <a:bodyPr/>
        <a:lstStyle/>
        <a:p>
          <a:r>
            <a:rPr lang="id-ID"/>
            <a:t>LOC2MON APP</a:t>
          </a:r>
        </a:p>
      </dgm:t>
    </dgm:pt>
    <dgm:pt modelId="{8C8151EB-47EC-4104-8EB0-9C88C5CBD1AF}" type="parTrans" cxnId="{4A3879C6-9EC5-4339-894C-6E0ACCCC1A80}">
      <dgm:prSet/>
      <dgm:spPr/>
      <dgm:t>
        <a:bodyPr/>
        <a:lstStyle/>
        <a:p>
          <a:endParaRPr lang="id-ID"/>
        </a:p>
      </dgm:t>
    </dgm:pt>
    <dgm:pt modelId="{5758C5E1-34E5-4FDF-94BD-56DEBCA5A356}" type="sibTrans" cxnId="{4A3879C6-9EC5-4339-894C-6E0ACCCC1A80}">
      <dgm:prSet/>
      <dgm:spPr/>
      <dgm:t>
        <a:bodyPr/>
        <a:lstStyle/>
        <a:p>
          <a:endParaRPr lang="id-ID"/>
        </a:p>
      </dgm:t>
    </dgm:pt>
    <dgm:pt modelId="{4692A74F-FEAE-4D59-86C8-BAE5849D1C89}">
      <dgm:prSet phldrT="[Text]"/>
      <dgm:spPr/>
      <dgm:t>
        <a:bodyPr/>
        <a:lstStyle/>
        <a:p>
          <a:r>
            <a:rPr lang="id-ID"/>
            <a:t>DESKTOP APP</a:t>
          </a:r>
        </a:p>
      </dgm:t>
    </dgm:pt>
    <dgm:pt modelId="{72E68506-7C56-48FC-9AA2-CDD0D569EED1}" type="parTrans" cxnId="{49085749-C636-4652-8EA3-1420BA660538}">
      <dgm:prSet/>
      <dgm:spPr/>
      <dgm:t>
        <a:bodyPr/>
        <a:lstStyle/>
        <a:p>
          <a:endParaRPr lang="id-ID"/>
        </a:p>
      </dgm:t>
    </dgm:pt>
    <dgm:pt modelId="{F01247A6-9864-46C4-8A62-1506D50C6F34}" type="sibTrans" cxnId="{49085749-C636-4652-8EA3-1420BA660538}">
      <dgm:prSet/>
      <dgm:spPr/>
      <dgm:t>
        <a:bodyPr/>
        <a:lstStyle/>
        <a:p>
          <a:endParaRPr lang="id-ID"/>
        </a:p>
      </dgm:t>
    </dgm:pt>
    <dgm:pt modelId="{4C7B26BA-5353-49E8-9CF5-C3D5FA5106F0}">
      <dgm:prSet phldrT="[Text]"/>
      <dgm:spPr/>
      <dgm:t>
        <a:bodyPr/>
        <a:lstStyle/>
        <a:p>
          <a:r>
            <a:rPr lang="id-ID" dirty="0"/>
            <a:t>RECEIVE DATA POLARDB-POSTGRESQL CLOUD DATABASE </a:t>
          </a:r>
        </a:p>
      </dgm:t>
    </dgm:pt>
    <dgm:pt modelId="{1D79E861-7930-43B6-936D-08B2D56CAE03}" type="parTrans" cxnId="{8E6CC525-AAFE-408A-89A6-3CCB90427744}">
      <dgm:prSet/>
      <dgm:spPr/>
      <dgm:t>
        <a:bodyPr/>
        <a:lstStyle/>
        <a:p>
          <a:endParaRPr lang="id-ID"/>
        </a:p>
      </dgm:t>
    </dgm:pt>
    <dgm:pt modelId="{73EFBCF7-083B-4F3C-9E0C-AAE101D9BB97}" type="sibTrans" cxnId="{8E6CC525-AAFE-408A-89A6-3CCB90427744}">
      <dgm:prSet/>
      <dgm:spPr/>
      <dgm:t>
        <a:bodyPr/>
        <a:lstStyle/>
        <a:p>
          <a:endParaRPr lang="id-ID"/>
        </a:p>
      </dgm:t>
    </dgm:pt>
    <dgm:pt modelId="{13A193C8-2350-4D84-ABE1-3DCCABD68E5C}">
      <dgm:prSet phldrT="[Text]"/>
      <dgm:spPr/>
      <dgm:t>
        <a:bodyPr/>
        <a:lstStyle/>
        <a:p>
          <a:r>
            <a:rPr lang="id-ID" dirty="0"/>
            <a:t>CLIENT MONITOR</a:t>
          </a:r>
        </a:p>
      </dgm:t>
    </dgm:pt>
    <dgm:pt modelId="{3CDBA6E3-7904-427E-AF04-04165268CE68}" type="parTrans" cxnId="{EF2DEE9A-970A-4CBE-8AB7-84B03470AF65}">
      <dgm:prSet/>
      <dgm:spPr/>
      <dgm:t>
        <a:bodyPr/>
        <a:lstStyle/>
        <a:p>
          <a:endParaRPr lang="id-ID"/>
        </a:p>
      </dgm:t>
    </dgm:pt>
    <dgm:pt modelId="{22A13BCB-4A6A-400F-9FF4-6D089F6C6740}" type="sibTrans" cxnId="{EF2DEE9A-970A-4CBE-8AB7-84B03470AF65}">
      <dgm:prSet/>
      <dgm:spPr/>
      <dgm:t>
        <a:bodyPr/>
        <a:lstStyle/>
        <a:p>
          <a:endParaRPr lang="id-ID"/>
        </a:p>
      </dgm:t>
    </dgm:pt>
    <dgm:pt modelId="{0F8C2CF1-2225-4BBE-BBC8-4F29DD9AE128}">
      <dgm:prSet phldrT="[Text]"/>
      <dgm:spPr/>
      <dgm:t>
        <a:bodyPr/>
        <a:lstStyle/>
        <a:p>
          <a:r>
            <a:rPr lang="id-ID"/>
            <a:t>MOBILE APP</a:t>
          </a:r>
        </a:p>
      </dgm:t>
    </dgm:pt>
    <dgm:pt modelId="{FED4C772-41BE-4E9F-BE2E-93566836B6E2}" type="parTrans" cxnId="{D22481FC-EA70-40DA-9E14-8C9819142086}">
      <dgm:prSet/>
      <dgm:spPr/>
      <dgm:t>
        <a:bodyPr/>
        <a:lstStyle/>
        <a:p>
          <a:endParaRPr lang="id-ID"/>
        </a:p>
      </dgm:t>
    </dgm:pt>
    <dgm:pt modelId="{3F34B736-33A8-4469-AB53-B893E1BAC36E}" type="sibTrans" cxnId="{D22481FC-EA70-40DA-9E14-8C9819142086}">
      <dgm:prSet/>
      <dgm:spPr/>
      <dgm:t>
        <a:bodyPr/>
        <a:lstStyle/>
        <a:p>
          <a:endParaRPr lang="id-ID"/>
        </a:p>
      </dgm:t>
    </dgm:pt>
    <dgm:pt modelId="{A7A12694-6E8A-459F-98C2-DFA97E4E8840}">
      <dgm:prSet/>
      <dgm:spPr/>
      <dgm:t>
        <a:bodyPr/>
        <a:lstStyle/>
        <a:p>
          <a:r>
            <a:rPr lang="id-ID" dirty="0"/>
            <a:t>WARNING SYSTEM/ INSPECTOR SYSTEM / OPERATOR</a:t>
          </a:r>
        </a:p>
      </dgm:t>
    </dgm:pt>
    <dgm:pt modelId="{B0E3EAD6-C016-4CDB-802A-4C72CC06709F}" type="parTrans" cxnId="{A3801FB7-068D-45E6-9602-964C8F0E8A8F}">
      <dgm:prSet/>
      <dgm:spPr/>
      <dgm:t>
        <a:bodyPr/>
        <a:lstStyle/>
        <a:p>
          <a:endParaRPr lang="id-ID"/>
        </a:p>
      </dgm:t>
    </dgm:pt>
    <dgm:pt modelId="{2E1E7661-440E-4BDC-86F5-2D8A72C1F905}" type="sibTrans" cxnId="{A3801FB7-068D-45E6-9602-964C8F0E8A8F}">
      <dgm:prSet/>
      <dgm:spPr/>
      <dgm:t>
        <a:bodyPr/>
        <a:lstStyle/>
        <a:p>
          <a:endParaRPr lang="id-ID"/>
        </a:p>
      </dgm:t>
    </dgm:pt>
    <dgm:pt modelId="{621C295F-7BC0-4D5D-830D-15C148B5D7DB}">
      <dgm:prSet/>
      <dgm:spPr/>
      <dgm:t>
        <a:bodyPr/>
        <a:lstStyle/>
        <a:p>
          <a:r>
            <a:rPr lang="id-ID" dirty="0"/>
            <a:t>SENDING DATA LOCATION TO POLARDB-POSTGRESQL CLOUD DATABASE</a:t>
          </a:r>
        </a:p>
      </dgm:t>
    </dgm:pt>
    <dgm:pt modelId="{0DF89909-1419-459F-BBA1-DCC18E8CFA97}" type="parTrans" cxnId="{659B8FEE-2918-47BA-AD7A-AE46EBFB5214}">
      <dgm:prSet/>
      <dgm:spPr/>
      <dgm:t>
        <a:bodyPr/>
        <a:lstStyle/>
        <a:p>
          <a:endParaRPr lang="id-ID"/>
        </a:p>
      </dgm:t>
    </dgm:pt>
    <dgm:pt modelId="{1FF1583C-789B-41B5-AFAE-993E3807FF37}" type="sibTrans" cxnId="{659B8FEE-2918-47BA-AD7A-AE46EBFB5214}">
      <dgm:prSet/>
      <dgm:spPr/>
      <dgm:t>
        <a:bodyPr/>
        <a:lstStyle/>
        <a:p>
          <a:endParaRPr lang="id-ID"/>
        </a:p>
      </dgm:t>
    </dgm:pt>
    <dgm:pt modelId="{ED13F128-98D7-4015-B5B7-B2E1FB569BC7}">
      <dgm:prSet/>
      <dgm:spPr/>
      <dgm:t>
        <a:bodyPr/>
        <a:lstStyle/>
        <a:p>
          <a:r>
            <a:rPr lang="id-ID" dirty="0"/>
            <a:t>RECEIVE WARNING SYSTEM OVER POLARDB-POSTGRESQL CLOUD DATABASE</a:t>
          </a:r>
        </a:p>
      </dgm:t>
    </dgm:pt>
    <dgm:pt modelId="{A5108705-6E12-4183-995D-2A970D0517BB}" type="parTrans" cxnId="{8F6A2855-3E3D-4275-B576-6EF50F637164}">
      <dgm:prSet/>
      <dgm:spPr/>
      <dgm:t>
        <a:bodyPr/>
        <a:lstStyle/>
        <a:p>
          <a:endParaRPr lang="id-ID"/>
        </a:p>
      </dgm:t>
    </dgm:pt>
    <dgm:pt modelId="{279B38EA-5CD0-4DAC-B925-798A87A2FF12}" type="sibTrans" cxnId="{8F6A2855-3E3D-4275-B576-6EF50F637164}">
      <dgm:prSet/>
      <dgm:spPr/>
      <dgm:t>
        <a:bodyPr/>
        <a:lstStyle/>
        <a:p>
          <a:endParaRPr lang="id-ID"/>
        </a:p>
      </dgm:t>
    </dgm:pt>
    <dgm:pt modelId="{B71A3EE7-354E-4B09-9450-30A666DC72DF}" type="pres">
      <dgm:prSet presAssocID="{8F353F19-018F-478D-A0B9-D316AD667701}" presName="hierChild1" presStyleCnt="0">
        <dgm:presLayoutVars>
          <dgm:orgChart val="1"/>
          <dgm:chPref val="1"/>
          <dgm:dir/>
          <dgm:animOne val="branch"/>
          <dgm:animLvl val="lvl"/>
          <dgm:resizeHandles/>
        </dgm:presLayoutVars>
      </dgm:prSet>
      <dgm:spPr/>
    </dgm:pt>
    <dgm:pt modelId="{958C8C78-5F2F-41FA-8323-FB1AAF15EE4C}" type="pres">
      <dgm:prSet presAssocID="{418C9576-9A54-4C9F-B98C-F59BD1AB1E4A}" presName="hierRoot1" presStyleCnt="0">
        <dgm:presLayoutVars>
          <dgm:hierBranch val="init"/>
        </dgm:presLayoutVars>
      </dgm:prSet>
      <dgm:spPr/>
    </dgm:pt>
    <dgm:pt modelId="{111F4316-D81E-4678-9E3C-E132EC168EF0}" type="pres">
      <dgm:prSet presAssocID="{418C9576-9A54-4C9F-B98C-F59BD1AB1E4A}" presName="rootComposite1" presStyleCnt="0"/>
      <dgm:spPr/>
    </dgm:pt>
    <dgm:pt modelId="{847ED03E-4471-46F9-BAD4-6C50EFCD05BF}" type="pres">
      <dgm:prSet presAssocID="{418C9576-9A54-4C9F-B98C-F59BD1AB1E4A}" presName="rootText1" presStyleLbl="node0" presStyleIdx="0" presStyleCnt="1">
        <dgm:presLayoutVars>
          <dgm:chPref val="3"/>
        </dgm:presLayoutVars>
      </dgm:prSet>
      <dgm:spPr/>
    </dgm:pt>
    <dgm:pt modelId="{1097F7DA-2BC0-4CC6-A18F-5B073DEC2B84}" type="pres">
      <dgm:prSet presAssocID="{418C9576-9A54-4C9F-B98C-F59BD1AB1E4A}" presName="rootConnector1" presStyleLbl="node1" presStyleIdx="0" presStyleCnt="0"/>
      <dgm:spPr/>
    </dgm:pt>
    <dgm:pt modelId="{B1C58A5F-A0D2-4CEC-8363-42574C48E5EF}" type="pres">
      <dgm:prSet presAssocID="{418C9576-9A54-4C9F-B98C-F59BD1AB1E4A}" presName="hierChild2" presStyleCnt="0"/>
      <dgm:spPr/>
    </dgm:pt>
    <dgm:pt modelId="{6466A829-5C7F-4CD3-95D9-76C57DCEC16E}" type="pres">
      <dgm:prSet presAssocID="{72E68506-7C56-48FC-9AA2-CDD0D569EED1}" presName="Name64" presStyleLbl="parChTrans1D2" presStyleIdx="0" presStyleCnt="2"/>
      <dgm:spPr/>
    </dgm:pt>
    <dgm:pt modelId="{30818691-F6B5-4C23-9D27-F66B0611CB50}" type="pres">
      <dgm:prSet presAssocID="{4692A74F-FEAE-4D59-86C8-BAE5849D1C89}" presName="hierRoot2" presStyleCnt="0">
        <dgm:presLayoutVars>
          <dgm:hierBranch val="init"/>
        </dgm:presLayoutVars>
      </dgm:prSet>
      <dgm:spPr/>
    </dgm:pt>
    <dgm:pt modelId="{B1E09F83-076F-41AB-9069-339110FCF6E8}" type="pres">
      <dgm:prSet presAssocID="{4692A74F-FEAE-4D59-86C8-BAE5849D1C89}" presName="rootComposite" presStyleCnt="0"/>
      <dgm:spPr/>
    </dgm:pt>
    <dgm:pt modelId="{9665DB4A-6C6A-476B-88D6-49BC160B40AA}" type="pres">
      <dgm:prSet presAssocID="{4692A74F-FEAE-4D59-86C8-BAE5849D1C89}" presName="rootText" presStyleLbl="node2" presStyleIdx="0" presStyleCnt="2">
        <dgm:presLayoutVars>
          <dgm:chPref val="3"/>
        </dgm:presLayoutVars>
      </dgm:prSet>
      <dgm:spPr/>
    </dgm:pt>
    <dgm:pt modelId="{6834D31B-E8B2-476F-AA54-FC0379E89245}" type="pres">
      <dgm:prSet presAssocID="{4692A74F-FEAE-4D59-86C8-BAE5849D1C89}" presName="rootConnector" presStyleLbl="node2" presStyleIdx="0" presStyleCnt="2"/>
      <dgm:spPr/>
    </dgm:pt>
    <dgm:pt modelId="{D88DDB86-5A78-4920-90B7-0014F0B99F25}" type="pres">
      <dgm:prSet presAssocID="{4692A74F-FEAE-4D59-86C8-BAE5849D1C89}" presName="hierChild4" presStyleCnt="0"/>
      <dgm:spPr/>
    </dgm:pt>
    <dgm:pt modelId="{3D5630AD-AB1A-41D2-9178-D985DC77A580}" type="pres">
      <dgm:prSet presAssocID="{1D79E861-7930-43B6-936D-08B2D56CAE03}" presName="Name64" presStyleLbl="parChTrans1D3" presStyleIdx="0" presStyleCnt="3"/>
      <dgm:spPr/>
    </dgm:pt>
    <dgm:pt modelId="{12CACA8C-835D-4790-B827-AFEC88C10C5C}" type="pres">
      <dgm:prSet presAssocID="{4C7B26BA-5353-49E8-9CF5-C3D5FA5106F0}" presName="hierRoot2" presStyleCnt="0">
        <dgm:presLayoutVars>
          <dgm:hierBranch val="init"/>
        </dgm:presLayoutVars>
      </dgm:prSet>
      <dgm:spPr/>
    </dgm:pt>
    <dgm:pt modelId="{7C934839-856F-4CF9-8EEB-673E2353F621}" type="pres">
      <dgm:prSet presAssocID="{4C7B26BA-5353-49E8-9CF5-C3D5FA5106F0}" presName="rootComposite" presStyleCnt="0"/>
      <dgm:spPr/>
    </dgm:pt>
    <dgm:pt modelId="{DA3304C8-6DF2-461C-AFFF-58E66BE984F6}" type="pres">
      <dgm:prSet presAssocID="{4C7B26BA-5353-49E8-9CF5-C3D5FA5106F0}" presName="rootText" presStyleLbl="node3" presStyleIdx="0" presStyleCnt="3">
        <dgm:presLayoutVars>
          <dgm:chPref val="3"/>
        </dgm:presLayoutVars>
      </dgm:prSet>
      <dgm:spPr/>
    </dgm:pt>
    <dgm:pt modelId="{066A8EFB-73D5-4898-9DB8-BEBABCC48DAE}" type="pres">
      <dgm:prSet presAssocID="{4C7B26BA-5353-49E8-9CF5-C3D5FA5106F0}" presName="rootConnector" presStyleLbl="node3" presStyleIdx="0" presStyleCnt="3"/>
      <dgm:spPr/>
    </dgm:pt>
    <dgm:pt modelId="{B4E46352-189C-416D-8CDF-E924A2DABC44}" type="pres">
      <dgm:prSet presAssocID="{4C7B26BA-5353-49E8-9CF5-C3D5FA5106F0}" presName="hierChild4" presStyleCnt="0"/>
      <dgm:spPr/>
    </dgm:pt>
    <dgm:pt modelId="{C411A0A6-EA76-40C2-AD10-2B5372258883}" type="pres">
      <dgm:prSet presAssocID="{3CDBA6E3-7904-427E-AF04-04165268CE68}" presName="Name64" presStyleLbl="parChTrans1D4" presStyleIdx="0" presStyleCnt="2"/>
      <dgm:spPr/>
    </dgm:pt>
    <dgm:pt modelId="{3C9973C5-EF13-4AB9-837C-61980D7AB172}" type="pres">
      <dgm:prSet presAssocID="{13A193C8-2350-4D84-ABE1-3DCCABD68E5C}" presName="hierRoot2" presStyleCnt="0">
        <dgm:presLayoutVars>
          <dgm:hierBranch val="init"/>
        </dgm:presLayoutVars>
      </dgm:prSet>
      <dgm:spPr/>
    </dgm:pt>
    <dgm:pt modelId="{7A2C66E6-7F4D-4180-A194-8ED2968B6B4B}" type="pres">
      <dgm:prSet presAssocID="{13A193C8-2350-4D84-ABE1-3DCCABD68E5C}" presName="rootComposite" presStyleCnt="0"/>
      <dgm:spPr/>
    </dgm:pt>
    <dgm:pt modelId="{C89AE1F9-8658-46FB-BD5E-DFFF5B9F4C50}" type="pres">
      <dgm:prSet presAssocID="{13A193C8-2350-4D84-ABE1-3DCCABD68E5C}" presName="rootText" presStyleLbl="node4" presStyleIdx="0" presStyleCnt="2">
        <dgm:presLayoutVars>
          <dgm:chPref val="3"/>
        </dgm:presLayoutVars>
      </dgm:prSet>
      <dgm:spPr/>
    </dgm:pt>
    <dgm:pt modelId="{3A457681-57A4-4CEF-8AFC-540B5092EE6E}" type="pres">
      <dgm:prSet presAssocID="{13A193C8-2350-4D84-ABE1-3DCCABD68E5C}" presName="rootConnector" presStyleLbl="node4" presStyleIdx="0" presStyleCnt="2"/>
      <dgm:spPr/>
    </dgm:pt>
    <dgm:pt modelId="{943D43AF-913B-4987-8D39-651107A9223E}" type="pres">
      <dgm:prSet presAssocID="{13A193C8-2350-4D84-ABE1-3DCCABD68E5C}" presName="hierChild4" presStyleCnt="0"/>
      <dgm:spPr/>
    </dgm:pt>
    <dgm:pt modelId="{854A7A3C-9B87-4715-9D32-5DA5C11432C1}" type="pres">
      <dgm:prSet presAssocID="{13A193C8-2350-4D84-ABE1-3DCCABD68E5C}" presName="hierChild5" presStyleCnt="0"/>
      <dgm:spPr/>
    </dgm:pt>
    <dgm:pt modelId="{3E966715-F36D-4AF8-A3DE-35D8010B1851}" type="pres">
      <dgm:prSet presAssocID="{B0E3EAD6-C016-4CDB-802A-4C72CC06709F}" presName="Name64" presStyleLbl="parChTrans1D4" presStyleIdx="1" presStyleCnt="2"/>
      <dgm:spPr/>
    </dgm:pt>
    <dgm:pt modelId="{069567B4-65F1-4E0F-B070-D9D314CE8AFA}" type="pres">
      <dgm:prSet presAssocID="{A7A12694-6E8A-459F-98C2-DFA97E4E8840}" presName="hierRoot2" presStyleCnt="0">
        <dgm:presLayoutVars>
          <dgm:hierBranch val="init"/>
        </dgm:presLayoutVars>
      </dgm:prSet>
      <dgm:spPr/>
    </dgm:pt>
    <dgm:pt modelId="{253462AF-D477-44BB-AFBD-4B838FFFF376}" type="pres">
      <dgm:prSet presAssocID="{A7A12694-6E8A-459F-98C2-DFA97E4E8840}" presName="rootComposite" presStyleCnt="0"/>
      <dgm:spPr/>
    </dgm:pt>
    <dgm:pt modelId="{C8739A23-886A-4743-BD7D-3B46058E1ECA}" type="pres">
      <dgm:prSet presAssocID="{A7A12694-6E8A-459F-98C2-DFA97E4E8840}" presName="rootText" presStyleLbl="node4" presStyleIdx="1" presStyleCnt="2">
        <dgm:presLayoutVars>
          <dgm:chPref val="3"/>
        </dgm:presLayoutVars>
      </dgm:prSet>
      <dgm:spPr/>
    </dgm:pt>
    <dgm:pt modelId="{B7F8D400-D358-4F8B-A07D-B1FCE77FF7C9}" type="pres">
      <dgm:prSet presAssocID="{A7A12694-6E8A-459F-98C2-DFA97E4E8840}" presName="rootConnector" presStyleLbl="node4" presStyleIdx="1" presStyleCnt="2"/>
      <dgm:spPr/>
    </dgm:pt>
    <dgm:pt modelId="{C089A7CD-54EB-495B-B565-D1A5B2186C71}" type="pres">
      <dgm:prSet presAssocID="{A7A12694-6E8A-459F-98C2-DFA97E4E8840}" presName="hierChild4" presStyleCnt="0"/>
      <dgm:spPr/>
    </dgm:pt>
    <dgm:pt modelId="{33A36273-CCD2-40F6-9D28-75EA0552D96E}" type="pres">
      <dgm:prSet presAssocID="{A7A12694-6E8A-459F-98C2-DFA97E4E8840}" presName="hierChild5" presStyleCnt="0"/>
      <dgm:spPr/>
    </dgm:pt>
    <dgm:pt modelId="{31EDBC77-4EA8-4B55-9454-59ED4622A4B0}" type="pres">
      <dgm:prSet presAssocID="{4C7B26BA-5353-49E8-9CF5-C3D5FA5106F0}" presName="hierChild5" presStyleCnt="0"/>
      <dgm:spPr/>
    </dgm:pt>
    <dgm:pt modelId="{AA069060-9595-42EF-AB1D-79A4F6577FE6}" type="pres">
      <dgm:prSet presAssocID="{4692A74F-FEAE-4D59-86C8-BAE5849D1C89}" presName="hierChild5" presStyleCnt="0"/>
      <dgm:spPr/>
    </dgm:pt>
    <dgm:pt modelId="{469BD6C1-15A0-48FC-B79A-FC13377C847A}" type="pres">
      <dgm:prSet presAssocID="{FED4C772-41BE-4E9F-BE2E-93566836B6E2}" presName="Name64" presStyleLbl="parChTrans1D2" presStyleIdx="1" presStyleCnt="2"/>
      <dgm:spPr/>
    </dgm:pt>
    <dgm:pt modelId="{187CF58F-6900-4C1C-BA22-2C6C02F2A0BE}" type="pres">
      <dgm:prSet presAssocID="{0F8C2CF1-2225-4BBE-BBC8-4F29DD9AE128}" presName="hierRoot2" presStyleCnt="0">
        <dgm:presLayoutVars>
          <dgm:hierBranch val="init"/>
        </dgm:presLayoutVars>
      </dgm:prSet>
      <dgm:spPr/>
    </dgm:pt>
    <dgm:pt modelId="{63577921-A3B0-4CDD-8497-112E4D7EB52E}" type="pres">
      <dgm:prSet presAssocID="{0F8C2CF1-2225-4BBE-BBC8-4F29DD9AE128}" presName="rootComposite" presStyleCnt="0"/>
      <dgm:spPr/>
    </dgm:pt>
    <dgm:pt modelId="{8ACEFF29-7949-43DC-8ECA-FA4590240CF9}" type="pres">
      <dgm:prSet presAssocID="{0F8C2CF1-2225-4BBE-BBC8-4F29DD9AE128}" presName="rootText" presStyleLbl="node2" presStyleIdx="1" presStyleCnt="2">
        <dgm:presLayoutVars>
          <dgm:chPref val="3"/>
        </dgm:presLayoutVars>
      </dgm:prSet>
      <dgm:spPr/>
    </dgm:pt>
    <dgm:pt modelId="{06F6670D-6D52-4BAB-AD85-9CE1A2945E56}" type="pres">
      <dgm:prSet presAssocID="{0F8C2CF1-2225-4BBE-BBC8-4F29DD9AE128}" presName="rootConnector" presStyleLbl="node2" presStyleIdx="1" presStyleCnt="2"/>
      <dgm:spPr/>
    </dgm:pt>
    <dgm:pt modelId="{78008B85-6B36-4875-8044-BD6CA6EACEEC}" type="pres">
      <dgm:prSet presAssocID="{0F8C2CF1-2225-4BBE-BBC8-4F29DD9AE128}" presName="hierChild4" presStyleCnt="0"/>
      <dgm:spPr/>
    </dgm:pt>
    <dgm:pt modelId="{C66FC931-F6CC-4B35-BA88-FABC33A90D45}" type="pres">
      <dgm:prSet presAssocID="{0DF89909-1419-459F-BBA1-DCC18E8CFA97}" presName="Name64" presStyleLbl="parChTrans1D3" presStyleIdx="1" presStyleCnt="3"/>
      <dgm:spPr/>
    </dgm:pt>
    <dgm:pt modelId="{EA527AEF-C611-42C9-84E2-6C257DBA43E5}" type="pres">
      <dgm:prSet presAssocID="{621C295F-7BC0-4D5D-830D-15C148B5D7DB}" presName="hierRoot2" presStyleCnt="0">
        <dgm:presLayoutVars>
          <dgm:hierBranch val="init"/>
        </dgm:presLayoutVars>
      </dgm:prSet>
      <dgm:spPr/>
    </dgm:pt>
    <dgm:pt modelId="{F0BEEE9A-2219-444F-8566-DA3BAD0A7707}" type="pres">
      <dgm:prSet presAssocID="{621C295F-7BC0-4D5D-830D-15C148B5D7DB}" presName="rootComposite" presStyleCnt="0"/>
      <dgm:spPr/>
    </dgm:pt>
    <dgm:pt modelId="{7A5BDDC5-B84E-41C2-B84C-C40E123750A3}" type="pres">
      <dgm:prSet presAssocID="{621C295F-7BC0-4D5D-830D-15C148B5D7DB}" presName="rootText" presStyleLbl="node3" presStyleIdx="1" presStyleCnt="3">
        <dgm:presLayoutVars>
          <dgm:chPref val="3"/>
        </dgm:presLayoutVars>
      </dgm:prSet>
      <dgm:spPr/>
    </dgm:pt>
    <dgm:pt modelId="{12E81067-01D3-48D7-95C4-829ED0545AD3}" type="pres">
      <dgm:prSet presAssocID="{621C295F-7BC0-4D5D-830D-15C148B5D7DB}" presName="rootConnector" presStyleLbl="node3" presStyleIdx="1" presStyleCnt="3"/>
      <dgm:spPr/>
    </dgm:pt>
    <dgm:pt modelId="{9529F1CB-0A11-4CBC-B652-6CB464D4BC7D}" type="pres">
      <dgm:prSet presAssocID="{621C295F-7BC0-4D5D-830D-15C148B5D7DB}" presName="hierChild4" presStyleCnt="0"/>
      <dgm:spPr/>
    </dgm:pt>
    <dgm:pt modelId="{42607C0F-EC4C-4B63-87BC-C08EEEB40C01}" type="pres">
      <dgm:prSet presAssocID="{621C295F-7BC0-4D5D-830D-15C148B5D7DB}" presName="hierChild5" presStyleCnt="0"/>
      <dgm:spPr/>
    </dgm:pt>
    <dgm:pt modelId="{F2CF8A5E-EB9B-4C14-8851-91AD171B2F3B}" type="pres">
      <dgm:prSet presAssocID="{A5108705-6E12-4183-995D-2A970D0517BB}" presName="Name64" presStyleLbl="parChTrans1D3" presStyleIdx="2" presStyleCnt="3"/>
      <dgm:spPr/>
    </dgm:pt>
    <dgm:pt modelId="{927E73DF-834B-4316-A786-BFAD89CE1E71}" type="pres">
      <dgm:prSet presAssocID="{ED13F128-98D7-4015-B5B7-B2E1FB569BC7}" presName="hierRoot2" presStyleCnt="0">
        <dgm:presLayoutVars>
          <dgm:hierBranch val="init"/>
        </dgm:presLayoutVars>
      </dgm:prSet>
      <dgm:spPr/>
    </dgm:pt>
    <dgm:pt modelId="{D55452F2-FAAE-4692-9A56-74FD2BDC230D}" type="pres">
      <dgm:prSet presAssocID="{ED13F128-98D7-4015-B5B7-B2E1FB569BC7}" presName="rootComposite" presStyleCnt="0"/>
      <dgm:spPr/>
    </dgm:pt>
    <dgm:pt modelId="{7AE0B2E7-E358-49A0-8196-5915639F75AC}" type="pres">
      <dgm:prSet presAssocID="{ED13F128-98D7-4015-B5B7-B2E1FB569BC7}" presName="rootText" presStyleLbl="node3" presStyleIdx="2" presStyleCnt="3">
        <dgm:presLayoutVars>
          <dgm:chPref val="3"/>
        </dgm:presLayoutVars>
      </dgm:prSet>
      <dgm:spPr/>
    </dgm:pt>
    <dgm:pt modelId="{6FB3577C-60B3-4049-AF9D-3198E8B0173E}" type="pres">
      <dgm:prSet presAssocID="{ED13F128-98D7-4015-B5B7-B2E1FB569BC7}" presName="rootConnector" presStyleLbl="node3" presStyleIdx="2" presStyleCnt="3"/>
      <dgm:spPr/>
    </dgm:pt>
    <dgm:pt modelId="{4849B46D-CF43-4E6B-B3F8-77488C3988A8}" type="pres">
      <dgm:prSet presAssocID="{ED13F128-98D7-4015-B5B7-B2E1FB569BC7}" presName="hierChild4" presStyleCnt="0"/>
      <dgm:spPr/>
    </dgm:pt>
    <dgm:pt modelId="{8C31E8BD-B29D-4169-AFCA-981158003D28}" type="pres">
      <dgm:prSet presAssocID="{ED13F128-98D7-4015-B5B7-B2E1FB569BC7}" presName="hierChild5" presStyleCnt="0"/>
      <dgm:spPr/>
    </dgm:pt>
    <dgm:pt modelId="{B1D0A78E-4063-4BF0-AE4B-D6C069449554}" type="pres">
      <dgm:prSet presAssocID="{0F8C2CF1-2225-4BBE-BBC8-4F29DD9AE128}" presName="hierChild5" presStyleCnt="0"/>
      <dgm:spPr/>
    </dgm:pt>
    <dgm:pt modelId="{9CFB873B-8387-43D8-A9E7-6089334C43CF}" type="pres">
      <dgm:prSet presAssocID="{418C9576-9A54-4C9F-B98C-F59BD1AB1E4A}" presName="hierChild3" presStyleCnt="0"/>
      <dgm:spPr/>
    </dgm:pt>
  </dgm:ptLst>
  <dgm:cxnLst>
    <dgm:cxn modelId="{C37D5B02-177C-45A5-BCC1-199D226434C2}" type="presOf" srcId="{621C295F-7BC0-4D5D-830D-15C148B5D7DB}" destId="{12E81067-01D3-48D7-95C4-829ED0545AD3}" srcOrd="1" destOrd="0" presId="urn:microsoft.com/office/officeart/2009/3/layout/HorizontalOrganizationChart"/>
    <dgm:cxn modelId="{8E6CC525-AAFE-408A-89A6-3CCB90427744}" srcId="{4692A74F-FEAE-4D59-86C8-BAE5849D1C89}" destId="{4C7B26BA-5353-49E8-9CF5-C3D5FA5106F0}" srcOrd="0" destOrd="0" parTransId="{1D79E861-7930-43B6-936D-08B2D56CAE03}" sibTransId="{73EFBCF7-083B-4F3C-9E0C-AAE101D9BB97}"/>
    <dgm:cxn modelId="{4AAC1926-B89E-4059-85FA-5E82BEB1B4E9}" type="presOf" srcId="{621C295F-7BC0-4D5D-830D-15C148B5D7DB}" destId="{7A5BDDC5-B84E-41C2-B84C-C40E123750A3}" srcOrd="0" destOrd="0" presId="urn:microsoft.com/office/officeart/2009/3/layout/HorizontalOrganizationChart"/>
    <dgm:cxn modelId="{A8383826-3FE5-4073-8C18-825E2154466A}" type="presOf" srcId="{418C9576-9A54-4C9F-B98C-F59BD1AB1E4A}" destId="{1097F7DA-2BC0-4CC6-A18F-5B073DEC2B84}" srcOrd="1" destOrd="0" presId="urn:microsoft.com/office/officeart/2009/3/layout/HorizontalOrganizationChart"/>
    <dgm:cxn modelId="{5D37AD27-5288-430E-8F01-38A8A269206E}" type="presOf" srcId="{4C7B26BA-5353-49E8-9CF5-C3D5FA5106F0}" destId="{DA3304C8-6DF2-461C-AFFF-58E66BE984F6}" srcOrd="0" destOrd="0" presId="urn:microsoft.com/office/officeart/2009/3/layout/HorizontalOrganizationChart"/>
    <dgm:cxn modelId="{718CDB2A-BB81-48F7-83F8-AE51AA265D1B}" type="presOf" srcId="{0F8C2CF1-2225-4BBE-BBC8-4F29DD9AE128}" destId="{06F6670D-6D52-4BAB-AD85-9CE1A2945E56}" srcOrd="1" destOrd="0" presId="urn:microsoft.com/office/officeart/2009/3/layout/HorizontalOrganizationChart"/>
    <dgm:cxn modelId="{5F9BB43B-E1A5-42CB-8223-B0A685D1E8C1}" type="presOf" srcId="{0F8C2CF1-2225-4BBE-BBC8-4F29DD9AE128}" destId="{8ACEFF29-7949-43DC-8ECA-FA4590240CF9}" srcOrd="0" destOrd="0" presId="urn:microsoft.com/office/officeart/2009/3/layout/HorizontalOrganizationChart"/>
    <dgm:cxn modelId="{49085749-C636-4652-8EA3-1420BA660538}" srcId="{418C9576-9A54-4C9F-B98C-F59BD1AB1E4A}" destId="{4692A74F-FEAE-4D59-86C8-BAE5849D1C89}" srcOrd="0" destOrd="0" parTransId="{72E68506-7C56-48FC-9AA2-CDD0D569EED1}" sibTransId="{F01247A6-9864-46C4-8A62-1506D50C6F34}"/>
    <dgm:cxn modelId="{B7823050-34BA-4718-8FAD-AF39A1EECAE1}" type="presOf" srcId="{4C7B26BA-5353-49E8-9CF5-C3D5FA5106F0}" destId="{066A8EFB-73D5-4898-9DB8-BEBABCC48DAE}" srcOrd="1" destOrd="0" presId="urn:microsoft.com/office/officeart/2009/3/layout/HorizontalOrganizationChart"/>
    <dgm:cxn modelId="{8F6A2855-3E3D-4275-B576-6EF50F637164}" srcId="{0F8C2CF1-2225-4BBE-BBC8-4F29DD9AE128}" destId="{ED13F128-98D7-4015-B5B7-B2E1FB569BC7}" srcOrd="1" destOrd="0" parTransId="{A5108705-6E12-4183-995D-2A970D0517BB}" sibTransId="{279B38EA-5CD0-4DAC-B925-798A87A2FF12}"/>
    <dgm:cxn modelId="{B8DC6B80-88D6-4570-9603-B5F06445203D}" type="presOf" srcId="{B0E3EAD6-C016-4CDB-802A-4C72CC06709F}" destId="{3E966715-F36D-4AF8-A3DE-35D8010B1851}" srcOrd="0" destOrd="0" presId="urn:microsoft.com/office/officeart/2009/3/layout/HorizontalOrganizationChart"/>
    <dgm:cxn modelId="{04661488-2B3D-4854-A9DB-0FB30ECD7F4D}" type="presOf" srcId="{8F353F19-018F-478D-A0B9-D316AD667701}" destId="{B71A3EE7-354E-4B09-9450-30A666DC72DF}" srcOrd="0" destOrd="0" presId="urn:microsoft.com/office/officeart/2009/3/layout/HorizontalOrganizationChart"/>
    <dgm:cxn modelId="{D42F578C-639A-4B94-A22F-B14A97AA9B8B}" type="presOf" srcId="{0DF89909-1419-459F-BBA1-DCC18E8CFA97}" destId="{C66FC931-F6CC-4B35-BA88-FABC33A90D45}" srcOrd="0" destOrd="0" presId="urn:microsoft.com/office/officeart/2009/3/layout/HorizontalOrganizationChart"/>
    <dgm:cxn modelId="{B71D5D96-C747-454B-B2A5-B3E621AF68A7}" type="presOf" srcId="{4692A74F-FEAE-4D59-86C8-BAE5849D1C89}" destId="{6834D31B-E8B2-476F-AA54-FC0379E89245}" srcOrd="1" destOrd="0" presId="urn:microsoft.com/office/officeart/2009/3/layout/HorizontalOrganizationChart"/>
    <dgm:cxn modelId="{91CE4698-7A0E-49A6-8EB0-AF6FEA469CAD}" type="presOf" srcId="{13A193C8-2350-4D84-ABE1-3DCCABD68E5C}" destId="{3A457681-57A4-4CEF-8AFC-540B5092EE6E}" srcOrd="1" destOrd="0" presId="urn:microsoft.com/office/officeart/2009/3/layout/HorizontalOrganizationChart"/>
    <dgm:cxn modelId="{EF2DEE9A-970A-4CBE-8AB7-84B03470AF65}" srcId="{4C7B26BA-5353-49E8-9CF5-C3D5FA5106F0}" destId="{13A193C8-2350-4D84-ABE1-3DCCABD68E5C}" srcOrd="0" destOrd="0" parTransId="{3CDBA6E3-7904-427E-AF04-04165268CE68}" sibTransId="{22A13BCB-4A6A-400F-9FF4-6D089F6C6740}"/>
    <dgm:cxn modelId="{96612EA3-B040-45FF-BF6F-0B4D35937D5B}" type="presOf" srcId="{72E68506-7C56-48FC-9AA2-CDD0D569EED1}" destId="{6466A829-5C7F-4CD3-95D9-76C57DCEC16E}" srcOrd="0" destOrd="0" presId="urn:microsoft.com/office/officeart/2009/3/layout/HorizontalOrganizationChart"/>
    <dgm:cxn modelId="{0BD672B0-3BEF-4B47-834E-072429D06412}" type="presOf" srcId="{1D79E861-7930-43B6-936D-08B2D56CAE03}" destId="{3D5630AD-AB1A-41D2-9178-D985DC77A580}" srcOrd="0" destOrd="0" presId="urn:microsoft.com/office/officeart/2009/3/layout/HorizontalOrganizationChart"/>
    <dgm:cxn modelId="{D55A53B4-4C0F-47B2-9980-C62CA8EED7FB}" type="presOf" srcId="{FED4C772-41BE-4E9F-BE2E-93566836B6E2}" destId="{469BD6C1-15A0-48FC-B79A-FC13377C847A}" srcOrd="0" destOrd="0" presId="urn:microsoft.com/office/officeart/2009/3/layout/HorizontalOrganizationChart"/>
    <dgm:cxn modelId="{A3801FB7-068D-45E6-9602-964C8F0E8A8F}" srcId="{4C7B26BA-5353-49E8-9CF5-C3D5FA5106F0}" destId="{A7A12694-6E8A-459F-98C2-DFA97E4E8840}" srcOrd="1" destOrd="0" parTransId="{B0E3EAD6-C016-4CDB-802A-4C72CC06709F}" sibTransId="{2E1E7661-440E-4BDC-86F5-2D8A72C1F905}"/>
    <dgm:cxn modelId="{C76885BE-A4C7-45AD-BD39-D8477B79B767}" type="presOf" srcId="{ED13F128-98D7-4015-B5B7-B2E1FB569BC7}" destId="{7AE0B2E7-E358-49A0-8196-5915639F75AC}" srcOrd="0" destOrd="0" presId="urn:microsoft.com/office/officeart/2009/3/layout/HorizontalOrganizationChart"/>
    <dgm:cxn modelId="{4A3879C6-9EC5-4339-894C-6E0ACCCC1A80}" srcId="{8F353F19-018F-478D-A0B9-D316AD667701}" destId="{418C9576-9A54-4C9F-B98C-F59BD1AB1E4A}" srcOrd="0" destOrd="0" parTransId="{8C8151EB-47EC-4104-8EB0-9C88C5CBD1AF}" sibTransId="{5758C5E1-34E5-4FDF-94BD-56DEBCA5A356}"/>
    <dgm:cxn modelId="{F03FCECB-E374-4B7E-89B0-FA20ED69AF0A}" type="presOf" srcId="{13A193C8-2350-4D84-ABE1-3DCCABD68E5C}" destId="{C89AE1F9-8658-46FB-BD5E-DFFF5B9F4C50}" srcOrd="0" destOrd="0" presId="urn:microsoft.com/office/officeart/2009/3/layout/HorizontalOrganizationChart"/>
    <dgm:cxn modelId="{CE964CD9-A933-46A0-8D2F-702E0C15E6EA}" type="presOf" srcId="{ED13F128-98D7-4015-B5B7-B2E1FB569BC7}" destId="{6FB3577C-60B3-4049-AF9D-3198E8B0173E}" srcOrd="1" destOrd="0" presId="urn:microsoft.com/office/officeart/2009/3/layout/HorizontalOrganizationChart"/>
    <dgm:cxn modelId="{7D1F82D9-A12A-4525-9AAB-5256FCDAB505}" type="presOf" srcId="{A7A12694-6E8A-459F-98C2-DFA97E4E8840}" destId="{C8739A23-886A-4743-BD7D-3B46058E1ECA}" srcOrd="0" destOrd="0" presId="urn:microsoft.com/office/officeart/2009/3/layout/HorizontalOrganizationChart"/>
    <dgm:cxn modelId="{7388D9E0-452F-4C8E-AF37-0D3062CF1D4D}" type="presOf" srcId="{4692A74F-FEAE-4D59-86C8-BAE5849D1C89}" destId="{9665DB4A-6C6A-476B-88D6-49BC160B40AA}" srcOrd="0" destOrd="0" presId="urn:microsoft.com/office/officeart/2009/3/layout/HorizontalOrganizationChart"/>
    <dgm:cxn modelId="{BA4BBCE6-2A7D-40E6-8FE5-F2E1D2B1FD9A}" type="presOf" srcId="{3CDBA6E3-7904-427E-AF04-04165268CE68}" destId="{C411A0A6-EA76-40C2-AD10-2B5372258883}" srcOrd="0" destOrd="0" presId="urn:microsoft.com/office/officeart/2009/3/layout/HorizontalOrganizationChart"/>
    <dgm:cxn modelId="{659B8FEE-2918-47BA-AD7A-AE46EBFB5214}" srcId="{0F8C2CF1-2225-4BBE-BBC8-4F29DD9AE128}" destId="{621C295F-7BC0-4D5D-830D-15C148B5D7DB}" srcOrd="0" destOrd="0" parTransId="{0DF89909-1419-459F-BBA1-DCC18E8CFA97}" sibTransId="{1FF1583C-789B-41B5-AFAE-993E3807FF37}"/>
    <dgm:cxn modelId="{3E483DF5-0603-4327-9F5D-67C5913F866E}" type="presOf" srcId="{A7A12694-6E8A-459F-98C2-DFA97E4E8840}" destId="{B7F8D400-D358-4F8B-A07D-B1FCE77FF7C9}" srcOrd="1" destOrd="0" presId="urn:microsoft.com/office/officeart/2009/3/layout/HorizontalOrganizationChart"/>
    <dgm:cxn modelId="{D22481FC-EA70-40DA-9E14-8C9819142086}" srcId="{418C9576-9A54-4C9F-B98C-F59BD1AB1E4A}" destId="{0F8C2CF1-2225-4BBE-BBC8-4F29DD9AE128}" srcOrd="1" destOrd="0" parTransId="{FED4C772-41BE-4E9F-BE2E-93566836B6E2}" sibTransId="{3F34B736-33A8-4469-AB53-B893E1BAC36E}"/>
    <dgm:cxn modelId="{4320EDFD-B8E1-4809-AA0A-B5DEFEA82FB4}" type="presOf" srcId="{418C9576-9A54-4C9F-B98C-F59BD1AB1E4A}" destId="{847ED03E-4471-46F9-BAD4-6C50EFCD05BF}" srcOrd="0" destOrd="0" presId="urn:microsoft.com/office/officeart/2009/3/layout/HorizontalOrganizationChart"/>
    <dgm:cxn modelId="{6A173FFE-520A-482A-9300-A48079A0DD5F}" type="presOf" srcId="{A5108705-6E12-4183-995D-2A970D0517BB}" destId="{F2CF8A5E-EB9B-4C14-8851-91AD171B2F3B}" srcOrd="0" destOrd="0" presId="urn:microsoft.com/office/officeart/2009/3/layout/HorizontalOrganizationChart"/>
    <dgm:cxn modelId="{413AD7E5-78FA-447B-8647-9D0263F309FC}" type="presParOf" srcId="{B71A3EE7-354E-4B09-9450-30A666DC72DF}" destId="{958C8C78-5F2F-41FA-8323-FB1AAF15EE4C}" srcOrd="0" destOrd="0" presId="urn:microsoft.com/office/officeart/2009/3/layout/HorizontalOrganizationChart"/>
    <dgm:cxn modelId="{2A7DB7A7-A45D-41BE-B01D-AF7D42EE3B34}" type="presParOf" srcId="{958C8C78-5F2F-41FA-8323-FB1AAF15EE4C}" destId="{111F4316-D81E-4678-9E3C-E132EC168EF0}" srcOrd="0" destOrd="0" presId="urn:microsoft.com/office/officeart/2009/3/layout/HorizontalOrganizationChart"/>
    <dgm:cxn modelId="{5835418B-D77D-46B2-9297-E557BA3CB92C}" type="presParOf" srcId="{111F4316-D81E-4678-9E3C-E132EC168EF0}" destId="{847ED03E-4471-46F9-BAD4-6C50EFCD05BF}" srcOrd="0" destOrd="0" presId="urn:microsoft.com/office/officeart/2009/3/layout/HorizontalOrganizationChart"/>
    <dgm:cxn modelId="{680175A2-3E3F-4D07-948F-6BB1504153BF}" type="presParOf" srcId="{111F4316-D81E-4678-9E3C-E132EC168EF0}" destId="{1097F7DA-2BC0-4CC6-A18F-5B073DEC2B84}" srcOrd="1" destOrd="0" presId="urn:microsoft.com/office/officeart/2009/3/layout/HorizontalOrganizationChart"/>
    <dgm:cxn modelId="{8AA4C7A7-29DA-407A-A772-DEF631240D8D}" type="presParOf" srcId="{958C8C78-5F2F-41FA-8323-FB1AAF15EE4C}" destId="{B1C58A5F-A0D2-4CEC-8363-42574C48E5EF}" srcOrd="1" destOrd="0" presId="urn:microsoft.com/office/officeart/2009/3/layout/HorizontalOrganizationChart"/>
    <dgm:cxn modelId="{BE914D45-1110-4AA0-93B3-885D3426FD0C}" type="presParOf" srcId="{B1C58A5F-A0D2-4CEC-8363-42574C48E5EF}" destId="{6466A829-5C7F-4CD3-95D9-76C57DCEC16E}" srcOrd="0" destOrd="0" presId="urn:microsoft.com/office/officeart/2009/3/layout/HorizontalOrganizationChart"/>
    <dgm:cxn modelId="{630DEB0E-6375-4E4C-B245-09645FE16AF5}" type="presParOf" srcId="{B1C58A5F-A0D2-4CEC-8363-42574C48E5EF}" destId="{30818691-F6B5-4C23-9D27-F66B0611CB50}" srcOrd="1" destOrd="0" presId="urn:microsoft.com/office/officeart/2009/3/layout/HorizontalOrganizationChart"/>
    <dgm:cxn modelId="{88893EF9-CE2B-48ED-BFD7-97497B7B3C35}" type="presParOf" srcId="{30818691-F6B5-4C23-9D27-F66B0611CB50}" destId="{B1E09F83-076F-41AB-9069-339110FCF6E8}" srcOrd="0" destOrd="0" presId="urn:microsoft.com/office/officeart/2009/3/layout/HorizontalOrganizationChart"/>
    <dgm:cxn modelId="{E9622046-30FB-4A25-99B9-DC967CC2B3A5}" type="presParOf" srcId="{B1E09F83-076F-41AB-9069-339110FCF6E8}" destId="{9665DB4A-6C6A-476B-88D6-49BC160B40AA}" srcOrd="0" destOrd="0" presId="urn:microsoft.com/office/officeart/2009/3/layout/HorizontalOrganizationChart"/>
    <dgm:cxn modelId="{69A0BA66-3EB2-4F8E-A506-32B6C5253578}" type="presParOf" srcId="{B1E09F83-076F-41AB-9069-339110FCF6E8}" destId="{6834D31B-E8B2-476F-AA54-FC0379E89245}" srcOrd="1" destOrd="0" presId="urn:microsoft.com/office/officeart/2009/3/layout/HorizontalOrganizationChart"/>
    <dgm:cxn modelId="{A8BC8E8E-53BA-4232-B682-274F1230E7F0}" type="presParOf" srcId="{30818691-F6B5-4C23-9D27-F66B0611CB50}" destId="{D88DDB86-5A78-4920-90B7-0014F0B99F25}" srcOrd="1" destOrd="0" presId="urn:microsoft.com/office/officeart/2009/3/layout/HorizontalOrganizationChart"/>
    <dgm:cxn modelId="{B1600727-0E3C-4846-B8DC-B6FDB6DA34F6}" type="presParOf" srcId="{D88DDB86-5A78-4920-90B7-0014F0B99F25}" destId="{3D5630AD-AB1A-41D2-9178-D985DC77A580}" srcOrd="0" destOrd="0" presId="urn:microsoft.com/office/officeart/2009/3/layout/HorizontalOrganizationChart"/>
    <dgm:cxn modelId="{879F089D-3A31-4A4E-8933-30B1705714AA}" type="presParOf" srcId="{D88DDB86-5A78-4920-90B7-0014F0B99F25}" destId="{12CACA8C-835D-4790-B827-AFEC88C10C5C}" srcOrd="1" destOrd="0" presId="urn:microsoft.com/office/officeart/2009/3/layout/HorizontalOrganizationChart"/>
    <dgm:cxn modelId="{5CEBE505-930A-40DE-8CC7-AA075095809C}" type="presParOf" srcId="{12CACA8C-835D-4790-B827-AFEC88C10C5C}" destId="{7C934839-856F-4CF9-8EEB-673E2353F621}" srcOrd="0" destOrd="0" presId="urn:microsoft.com/office/officeart/2009/3/layout/HorizontalOrganizationChart"/>
    <dgm:cxn modelId="{E973E2DE-DFE1-4030-AC74-19F73CE2109A}" type="presParOf" srcId="{7C934839-856F-4CF9-8EEB-673E2353F621}" destId="{DA3304C8-6DF2-461C-AFFF-58E66BE984F6}" srcOrd="0" destOrd="0" presId="urn:microsoft.com/office/officeart/2009/3/layout/HorizontalOrganizationChart"/>
    <dgm:cxn modelId="{C34DC120-95F1-4DC9-92C8-61A572723BF4}" type="presParOf" srcId="{7C934839-856F-4CF9-8EEB-673E2353F621}" destId="{066A8EFB-73D5-4898-9DB8-BEBABCC48DAE}" srcOrd="1" destOrd="0" presId="urn:microsoft.com/office/officeart/2009/3/layout/HorizontalOrganizationChart"/>
    <dgm:cxn modelId="{00CA78F5-75A9-4D02-80A8-05F5C52AAD17}" type="presParOf" srcId="{12CACA8C-835D-4790-B827-AFEC88C10C5C}" destId="{B4E46352-189C-416D-8CDF-E924A2DABC44}" srcOrd="1" destOrd="0" presId="urn:microsoft.com/office/officeart/2009/3/layout/HorizontalOrganizationChart"/>
    <dgm:cxn modelId="{15A942E2-BAAA-4F82-B122-CA5FBD9D4923}" type="presParOf" srcId="{B4E46352-189C-416D-8CDF-E924A2DABC44}" destId="{C411A0A6-EA76-40C2-AD10-2B5372258883}" srcOrd="0" destOrd="0" presId="urn:microsoft.com/office/officeart/2009/3/layout/HorizontalOrganizationChart"/>
    <dgm:cxn modelId="{BFB31419-68A2-4B61-A3FF-47FA5FDBAC69}" type="presParOf" srcId="{B4E46352-189C-416D-8CDF-E924A2DABC44}" destId="{3C9973C5-EF13-4AB9-837C-61980D7AB172}" srcOrd="1" destOrd="0" presId="urn:microsoft.com/office/officeart/2009/3/layout/HorizontalOrganizationChart"/>
    <dgm:cxn modelId="{4A27479F-4640-43DB-AA46-65097F7DF17D}" type="presParOf" srcId="{3C9973C5-EF13-4AB9-837C-61980D7AB172}" destId="{7A2C66E6-7F4D-4180-A194-8ED2968B6B4B}" srcOrd="0" destOrd="0" presId="urn:microsoft.com/office/officeart/2009/3/layout/HorizontalOrganizationChart"/>
    <dgm:cxn modelId="{820C351E-BC8E-478A-BF48-D4B2B2987FA8}" type="presParOf" srcId="{7A2C66E6-7F4D-4180-A194-8ED2968B6B4B}" destId="{C89AE1F9-8658-46FB-BD5E-DFFF5B9F4C50}" srcOrd="0" destOrd="0" presId="urn:microsoft.com/office/officeart/2009/3/layout/HorizontalOrganizationChart"/>
    <dgm:cxn modelId="{1D92C4E8-E625-40D5-9695-ADD9972E6B4A}" type="presParOf" srcId="{7A2C66E6-7F4D-4180-A194-8ED2968B6B4B}" destId="{3A457681-57A4-4CEF-8AFC-540B5092EE6E}" srcOrd="1" destOrd="0" presId="urn:microsoft.com/office/officeart/2009/3/layout/HorizontalOrganizationChart"/>
    <dgm:cxn modelId="{3D2EC730-FE40-475D-BDEA-E7068EBF3101}" type="presParOf" srcId="{3C9973C5-EF13-4AB9-837C-61980D7AB172}" destId="{943D43AF-913B-4987-8D39-651107A9223E}" srcOrd="1" destOrd="0" presId="urn:microsoft.com/office/officeart/2009/3/layout/HorizontalOrganizationChart"/>
    <dgm:cxn modelId="{5C85157D-A601-4C18-B344-B28888A196C2}" type="presParOf" srcId="{3C9973C5-EF13-4AB9-837C-61980D7AB172}" destId="{854A7A3C-9B87-4715-9D32-5DA5C11432C1}" srcOrd="2" destOrd="0" presId="urn:microsoft.com/office/officeart/2009/3/layout/HorizontalOrganizationChart"/>
    <dgm:cxn modelId="{8C22248B-5276-4CAE-9C81-58C2023D420F}" type="presParOf" srcId="{B4E46352-189C-416D-8CDF-E924A2DABC44}" destId="{3E966715-F36D-4AF8-A3DE-35D8010B1851}" srcOrd="2" destOrd="0" presId="urn:microsoft.com/office/officeart/2009/3/layout/HorizontalOrganizationChart"/>
    <dgm:cxn modelId="{1987D5D0-828F-4AC2-AE8B-D3B578AA99BA}" type="presParOf" srcId="{B4E46352-189C-416D-8CDF-E924A2DABC44}" destId="{069567B4-65F1-4E0F-B070-D9D314CE8AFA}" srcOrd="3" destOrd="0" presId="urn:microsoft.com/office/officeart/2009/3/layout/HorizontalOrganizationChart"/>
    <dgm:cxn modelId="{CA5D21C9-2EFE-4B0B-8702-F3255F6BA02A}" type="presParOf" srcId="{069567B4-65F1-4E0F-B070-D9D314CE8AFA}" destId="{253462AF-D477-44BB-AFBD-4B838FFFF376}" srcOrd="0" destOrd="0" presId="urn:microsoft.com/office/officeart/2009/3/layout/HorizontalOrganizationChart"/>
    <dgm:cxn modelId="{2244506F-6EFE-46F3-BD58-8C9F2EE9F386}" type="presParOf" srcId="{253462AF-D477-44BB-AFBD-4B838FFFF376}" destId="{C8739A23-886A-4743-BD7D-3B46058E1ECA}" srcOrd="0" destOrd="0" presId="urn:microsoft.com/office/officeart/2009/3/layout/HorizontalOrganizationChart"/>
    <dgm:cxn modelId="{91D4BA47-500E-4A94-841E-5C78A7B92251}" type="presParOf" srcId="{253462AF-D477-44BB-AFBD-4B838FFFF376}" destId="{B7F8D400-D358-4F8B-A07D-B1FCE77FF7C9}" srcOrd="1" destOrd="0" presId="urn:microsoft.com/office/officeart/2009/3/layout/HorizontalOrganizationChart"/>
    <dgm:cxn modelId="{20B427D2-0D7F-43DB-86BF-8A690A6E5CF0}" type="presParOf" srcId="{069567B4-65F1-4E0F-B070-D9D314CE8AFA}" destId="{C089A7CD-54EB-495B-B565-D1A5B2186C71}" srcOrd="1" destOrd="0" presId="urn:microsoft.com/office/officeart/2009/3/layout/HorizontalOrganizationChart"/>
    <dgm:cxn modelId="{51706FD8-E727-4C1D-AA04-34D7CA3C1E77}" type="presParOf" srcId="{069567B4-65F1-4E0F-B070-D9D314CE8AFA}" destId="{33A36273-CCD2-40F6-9D28-75EA0552D96E}" srcOrd="2" destOrd="0" presId="urn:microsoft.com/office/officeart/2009/3/layout/HorizontalOrganizationChart"/>
    <dgm:cxn modelId="{D092C6D8-EF54-495B-8BBE-F9AED006F7B5}" type="presParOf" srcId="{12CACA8C-835D-4790-B827-AFEC88C10C5C}" destId="{31EDBC77-4EA8-4B55-9454-59ED4622A4B0}" srcOrd="2" destOrd="0" presId="urn:microsoft.com/office/officeart/2009/3/layout/HorizontalOrganizationChart"/>
    <dgm:cxn modelId="{3FC8D62B-597F-433D-973C-ADE125813FD2}" type="presParOf" srcId="{30818691-F6B5-4C23-9D27-F66B0611CB50}" destId="{AA069060-9595-42EF-AB1D-79A4F6577FE6}" srcOrd="2" destOrd="0" presId="urn:microsoft.com/office/officeart/2009/3/layout/HorizontalOrganizationChart"/>
    <dgm:cxn modelId="{21A24BE8-4C9C-4355-B2E3-DAC2D4FA4EB7}" type="presParOf" srcId="{B1C58A5F-A0D2-4CEC-8363-42574C48E5EF}" destId="{469BD6C1-15A0-48FC-B79A-FC13377C847A}" srcOrd="2" destOrd="0" presId="urn:microsoft.com/office/officeart/2009/3/layout/HorizontalOrganizationChart"/>
    <dgm:cxn modelId="{7B217F8E-D798-4990-857F-99C4473AF23F}" type="presParOf" srcId="{B1C58A5F-A0D2-4CEC-8363-42574C48E5EF}" destId="{187CF58F-6900-4C1C-BA22-2C6C02F2A0BE}" srcOrd="3" destOrd="0" presId="urn:microsoft.com/office/officeart/2009/3/layout/HorizontalOrganizationChart"/>
    <dgm:cxn modelId="{825A4A25-24B5-4D4B-9DA5-25704D95BFFD}" type="presParOf" srcId="{187CF58F-6900-4C1C-BA22-2C6C02F2A0BE}" destId="{63577921-A3B0-4CDD-8497-112E4D7EB52E}" srcOrd="0" destOrd="0" presId="urn:microsoft.com/office/officeart/2009/3/layout/HorizontalOrganizationChart"/>
    <dgm:cxn modelId="{82CD2543-C96A-444A-9FD6-53204DE6E28A}" type="presParOf" srcId="{63577921-A3B0-4CDD-8497-112E4D7EB52E}" destId="{8ACEFF29-7949-43DC-8ECA-FA4590240CF9}" srcOrd="0" destOrd="0" presId="urn:microsoft.com/office/officeart/2009/3/layout/HorizontalOrganizationChart"/>
    <dgm:cxn modelId="{985069B8-7D19-498B-B269-F440B9232A0D}" type="presParOf" srcId="{63577921-A3B0-4CDD-8497-112E4D7EB52E}" destId="{06F6670D-6D52-4BAB-AD85-9CE1A2945E56}" srcOrd="1" destOrd="0" presId="urn:microsoft.com/office/officeart/2009/3/layout/HorizontalOrganizationChart"/>
    <dgm:cxn modelId="{35BF957D-5993-4395-9888-83526F20FAC3}" type="presParOf" srcId="{187CF58F-6900-4C1C-BA22-2C6C02F2A0BE}" destId="{78008B85-6B36-4875-8044-BD6CA6EACEEC}" srcOrd="1" destOrd="0" presId="urn:microsoft.com/office/officeart/2009/3/layout/HorizontalOrganizationChart"/>
    <dgm:cxn modelId="{BFB4CAA1-6CE4-4059-8D2D-522B0A8387FD}" type="presParOf" srcId="{78008B85-6B36-4875-8044-BD6CA6EACEEC}" destId="{C66FC931-F6CC-4B35-BA88-FABC33A90D45}" srcOrd="0" destOrd="0" presId="urn:microsoft.com/office/officeart/2009/3/layout/HorizontalOrganizationChart"/>
    <dgm:cxn modelId="{2FE9A3CB-B5A2-413B-9693-50E7ECED67F6}" type="presParOf" srcId="{78008B85-6B36-4875-8044-BD6CA6EACEEC}" destId="{EA527AEF-C611-42C9-84E2-6C257DBA43E5}" srcOrd="1" destOrd="0" presId="urn:microsoft.com/office/officeart/2009/3/layout/HorizontalOrganizationChart"/>
    <dgm:cxn modelId="{A449EE26-38CB-4F88-B4CD-C2751BDA7D92}" type="presParOf" srcId="{EA527AEF-C611-42C9-84E2-6C257DBA43E5}" destId="{F0BEEE9A-2219-444F-8566-DA3BAD0A7707}" srcOrd="0" destOrd="0" presId="urn:microsoft.com/office/officeart/2009/3/layout/HorizontalOrganizationChart"/>
    <dgm:cxn modelId="{C8AC4CFA-72BC-4371-B455-10537754C444}" type="presParOf" srcId="{F0BEEE9A-2219-444F-8566-DA3BAD0A7707}" destId="{7A5BDDC5-B84E-41C2-B84C-C40E123750A3}" srcOrd="0" destOrd="0" presId="urn:microsoft.com/office/officeart/2009/3/layout/HorizontalOrganizationChart"/>
    <dgm:cxn modelId="{886242A7-E8A6-4457-8051-5A1674E818CE}" type="presParOf" srcId="{F0BEEE9A-2219-444F-8566-DA3BAD0A7707}" destId="{12E81067-01D3-48D7-95C4-829ED0545AD3}" srcOrd="1" destOrd="0" presId="urn:microsoft.com/office/officeart/2009/3/layout/HorizontalOrganizationChart"/>
    <dgm:cxn modelId="{7F530A85-287E-4B9C-AA26-33AACB401B14}" type="presParOf" srcId="{EA527AEF-C611-42C9-84E2-6C257DBA43E5}" destId="{9529F1CB-0A11-4CBC-B652-6CB464D4BC7D}" srcOrd="1" destOrd="0" presId="urn:microsoft.com/office/officeart/2009/3/layout/HorizontalOrganizationChart"/>
    <dgm:cxn modelId="{C1A86724-E1A8-48D9-8AB3-3C5EB8CA0528}" type="presParOf" srcId="{EA527AEF-C611-42C9-84E2-6C257DBA43E5}" destId="{42607C0F-EC4C-4B63-87BC-C08EEEB40C01}" srcOrd="2" destOrd="0" presId="urn:microsoft.com/office/officeart/2009/3/layout/HorizontalOrganizationChart"/>
    <dgm:cxn modelId="{A86AEE55-FC33-49B0-8DD4-12DD006D021D}" type="presParOf" srcId="{78008B85-6B36-4875-8044-BD6CA6EACEEC}" destId="{F2CF8A5E-EB9B-4C14-8851-91AD171B2F3B}" srcOrd="2" destOrd="0" presId="urn:microsoft.com/office/officeart/2009/3/layout/HorizontalOrganizationChart"/>
    <dgm:cxn modelId="{B6FAF768-581A-4189-ACFE-218EC0F6CBC5}" type="presParOf" srcId="{78008B85-6B36-4875-8044-BD6CA6EACEEC}" destId="{927E73DF-834B-4316-A786-BFAD89CE1E71}" srcOrd="3" destOrd="0" presId="urn:microsoft.com/office/officeart/2009/3/layout/HorizontalOrganizationChart"/>
    <dgm:cxn modelId="{AEB119EC-2A3A-44F4-BDC4-DF75E73BD34E}" type="presParOf" srcId="{927E73DF-834B-4316-A786-BFAD89CE1E71}" destId="{D55452F2-FAAE-4692-9A56-74FD2BDC230D}" srcOrd="0" destOrd="0" presId="urn:microsoft.com/office/officeart/2009/3/layout/HorizontalOrganizationChart"/>
    <dgm:cxn modelId="{382084AA-7F16-4420-8A77-AFD1A4F1CA6C}" type="presParOf" srcId="{D55452F2-FAAE-4692-9A56-74FD2BDC230D}" destId="{7AE0B2E7-E358-49A0-8196-5915639F75AC}" srcOrd="0" destOrd="0" presId="urn:microsoft.com/office/officeart/2009/3/layout/HorizontalOrganizationChart"/>
    <dgm:cxn modelId="{281BC730-522E-4A0E-B553-C6FE7C6BAB0C}" type="presParOf" srcId="{D55452F2-FAAE-4692-9A56-74FD2BDC230D}" destId="{6FB3577C-60B3-4049-AF9D-3198E8B0173E}" srcOrd="1" destOrd="0" presId="urn:microsoft.com/office/officeart/2009/3/layout/HorizontalOrganizationChart"/>
    <dgm:cxn modelId="{8A462D1D-D806-4A16-9461-C1454D165287}" type="presParOf" srcId="{927E73DF-834B-4316-A786-BFAD89CE1E71}" destId="{4849B46D-CF43-4E6B-B3F8-77488C3988A8}" srcOrd="1" destOrd="0" presId="urn:microsoft.com/office/officeart/2009/3/layout/HorizontalOrganizationChart"/>
    <dgm:cxn modelId="{B55DE24B-5ADE-4F86-B642-44C18B44C8F3}" type="presParOf" srcId="{927E73DF-834B-4316-A786-BFAD89CE1E71}" destId="{8C31E8BD-B29D-4169-AFCA-981158003D28}" srcOrd="2" destOrd="0" presId="urn:microsoft.com/office/officeart/2009/3/layout/HorizontalOrganizationChart"/>
    <dgm:cxn modelId="{BE9FC2D1-A497-4468-9D86-AD4A1777124B}" type="presParOf" srcId="{187CF58F-6900-4C1C-BA22-2C6C02F2A0BE}" destId="{B1D0A78E-4063-4BF0-AE4B-D6C069449554}" srcOrd="2" destOrd="0" presId="urn:microsoft.com/office/officeart/2009/3/layout/HorizontalOrganizationChart"/>
    <dgm:cxn modelId="{8E6DF4D6-2814-4937-BD34-FCE7D88283F3}" type="presParOf" srcId="{958C8C78-5F2F-41FA-8323-FB1AAF15EE4C}" destId="{9CFB873B-8387-43D8-A9E7-6089334C43CF}"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F8A5E-EB9B-4C14-8851-91AD171B2F3B}">
      <dsp:nvSpPr>
        <dsp:cNvPr id="0" name=""/>
        <dsp:cNvSpPr/>
      </dsp:nvSpPr>
      <dsp:spPr>
        <a:xfrm>
          <a:off x="9449009" y="5918548"/>
          <a:ext cx="858562" cy="922954"/>
        </a:xfrm>
        <a:custGeom>
          <a:avLst/>
          <a:gdLst/>
          <a:ahLst/>
          <a:cxnLst/>
          <a:rect l="0" t="0" r="0" b="0"/>
          <a:pathLst>
            <a:path>
              <a:moveTo>
                <a:pt x="0" y="0"/>
              </a:moveTo>
              <a:lnTo>
                <a:pt x="429281" y="0"/>
              </a:lnTo>
              <a:lnTo>
                <a:pt x="429281" y="922954"/>
              </a:lnTo>
              <a:lnTo>
                <a:pt x="858562" y="9229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FC931-F6CC-4B35-BA88-FABC33A90D45}">
      <dsp:nvSpPr>
        <dsp:cNvPr id="0" name=""/>
        <dsp:cNvSpPr/>
      </dsp:nvSpPr>
      <dsp:spPr>
        <a:xfrm>
          <a:off x="9449009" y="4995594"/>
          <a:ext cx="858562" cy="922954"/>
        </a:xfrm>
        <a:custGeom>
          <a:avLst/>
          <a:gdLst/>
          <a:ahLst/>
          <a:cxnLst/>
          <a:rect l="0" t="0" r="0" b="0"/>
          <a:pathLst>
            <a:path>
              <a:moveTo>
                <a:pt x="0" y="922954"/>
              </a:moveTo>
              <a:lnTo>
                <a:pt x="429281" y="922954"/>
              </a:lnTo>
              <a:lnTo>
                <a:pt x="429281" y="0"/>
              </a:lnTo>
              <a:lnTo>
                <a:pt x="85856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9BD6C1-15A0-48FC-B79A-FC13377C847A}">
      <dsp:nvSpPr>
        <dsp:cNvPr id="0" name=""/>
        <dsp:cNvSpPr/>
      </dsp:nvSpPr>
      <dsp:spPr>
        <a:xfrm>
          <a:off x="4297635" y="4534117"/>
          <a:ext cx="858562" cy="1384431"/>
        </a:xfrm>
        <a:custGeom>
          <a:avLst/>
          <a:gdLst/>
          <a:ahLst/>
          <a:cxnLst/>
          <a:rect l="0" t="0" r="0" b="0"/>
          <a:pathLst>
            <a:path>
              <a:moveTo>
                <a:pt x="0" y="0"/>
              </a:moveTo>
              <a:lnTo>
                <a:pt x="429281" y="0"/>
              </a:lnTo>
              <a:lnTo>
                <a:pt x="429281" y="1384431"/>
              </a:lnTo>
              <a:lnTo>
                <a:pt x="858562" y="13844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966715-F36D-4AF8-A3DE-35D8010B1851}">
      <dsp:nvSpPr>
        <dsp:cNvPr id="0" name=""/>
        <dsp:cNvSpPr/>
      </dsp:nvSpPr>
      <dsp:spPr>
        <a:xfrm>
          <a:off x="14600384" y="3149685"/>
          <a:ext cx="858562" cy="922954"/>
        </a:xfrm>
        <a:custGeom>
          <a:avLst/>
          <a:gdLst/>
          <a:ahLst/>
          <a:cxnLst/>
          <a:rect l="0" t="0" r="0" b="0"/>
          <a:pathLst>
            <a:path>
              <a:moveTo>
                <a:pt x="0" y="0"/>
              </a:moveTo>
              <a:lnTo>
                <a:pt x="429281" y="0"/>
              </a:lnTo>
              <a:lnTo>
                <a:pt x="429281" y="922954"/>
              </a:lnTo>
              <a:lnTo>
                <a:pt x="858562" y="92295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1A0A6-EA76-40C2-AD10-2B5372258883}">
      <dsp:nvSpPr>
        <dsp:cNvPr id="0" name=""/>
        <dsp:cNvSpPr/>
      </dsp:nvSpPr>
      <dsp:spPr>
        <a:xfrm>
          <a:off x="14600384" y="2226730"/>
          <a:ext cx="858562" cy="922954"/>
        </a:xfrm>
        <a:custGeom>
          <a:avLst/>
          <a:gdLst/>
          <a:ahLst/>
          <a:cxnLst/>
          <a:rect l="0" t="0" r="0" b="0"/>
          <a:pathLst>
            <a:path>
              <a:moveTo>
                <a:pt x="0" y="922954"/>
              </a:moveTo>
              <a:lnTo>
                <a:pt x="429281" y="922954"/>
              </a:lnTo>
              <a:lnTo>
                <a:pt x="429281" y="0"/>
              </a:lnTo>
              <a:lnTo>
                <a:pt x="858562"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5630AD-AB1A-41D2-9178-D985DC77A580}">
      <dsp:nvSpPr>
        <dsp:cNvPr id="0" name=""/>
        <dsp:cNvSpPr/>
      </dsp:nvSpPr>
      <dsp:spPr>
        <a:xfrm>
          <a:off x="9449009" y="3103965"/>
          <a:ext cx="858562" cy="91440"/>
        </a:xfrm>
        <a:custGeom>
          <a:avLst/>
          <a:gdLst/>
          <a:ahLst/>
          <a:cxnLst/>
          <a:rect l="0" t="0" r="0" b="0"/>
          <a:pathLst>
            <a:path>
              <a:moveTo>
                <a:pt x="0" y="45720"/>
              </a:moveTo>
              <a:lnTo>
                <a:pt x="858562"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66A829-5C7F-4CD3-95D9-76C57DCEC16E}">
      <dsp:nvSpPr>
        <dsp:cNvPr id="0" name=""/>
        <dsp:cNvSpPr/>
      </dsp:nvSpPr>
      <dsp:spPr>
        <a:xfrm>
          <a:off x="4297635" y="3149685"/>
          <a:ext cx="858562" cy="1384431"/>
        </a:xfrm>
        <a:custGeom>
          <a:avLst/>
          <a:gdLst/>
          <a:ahLst/>
          <a:cxnLst/>
          <a:rect l="0" t="0" r="0" b="0"/>
          <a:pathLst>
            <a:path>
              <a:moveTo>
                <a:pt x="0" y="1384431"/>
              </a:moveTo>
              <a:lnTo>
                <a:pt x="429281" y="1384431"/>
              </a:lnTo>
              <a:lnTo>
                <a:pt x="429281" y="0"/>
              </a:lnTo>
              <a:lnTo>
                <a:pt x="85856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7ED03E-4471-46F9-BAD4-6C50EFCD05BF}">
      <dsp:nvSpPr>
        <dsp:cNvPr id="0" name=""/>
        <dsp:cNvSpPr/>
      </dsp:nvSpPr>
      <dsp:spPr>
        <a:xfrm>
          <a:off x="4823" y="3879463"/>
          <a:ext cx="4292812" cy="13093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id-ID" sz="2100" kern="1200"/>
            <a:t>LOC2MON APP</a:t>
          </a:r>
        </a:p>
      </dsp:txBody>
      <dsp:txXfrm>
        <a:off x="4823" y="3879463"/>
        <a:ext cx="4292812" cy="1309307"/>
      </dsp:txXfrm>
    </dsp:sp>
    <dsp:sp modelId="{9665DB4A-6C6A-476B-88D6-49BC160B40AA}">
      <dsp:nvSpPr>
        <dsp:cNvPr id="0" name=""/>
        <dsp:cNvSpPr/>
      </dsp:nvSpPr>
      <dsp:spPr>
        <a:xfrm>
          <a:off x="5156197" y="2495031"/>
          <a:ext cx="4292812" cy="13093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id-ID" sz="2100" kern="1200"/>
            <a:t>DESKTOP APP</a:t>
          </a:r>
        </a:p>
      </dsp:txBody>
      <dsp:txXfrm>
        <a:off x="5156197" y="2495031"/>
        <a:ext cx="4292812" cy="1309307"/>
      </dsp:txXfrm>
    </dsp:sp>
    <dsp:sp modelId="{DA3304C8-6DF2-461C-AFFF-58E66BE984F6}">
      <dsp:nvSpPr>
        <dsp:cNvPr id="0" name=""/>
        <dsp:cNvSpPr/>
      </dsp:nvSpPr>
      <dsp:spPr>
        <a:xfrm>
          <a:off x="10307572" y="2495031"/>
          <a:ext cx="4292812" cy="13093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id-ID" sz="2100" kern="1200" dirty="0"/>
            <a:t>RECEIVE DATA POLARDB-POSTGRESQL CLOUD DATABASE </a:t>
          </a:r>
        </a:p>
      </dsp:txBody>
      <dsp:txXfrm>
        <a:off x="10307572" y="2495031"/>
        <a:ext cx="4292812" cy="1309307"/>
      </dsp:txXfrm>
    </dsp:sp>
    <dsp:sp modelId="{C89AE1F9-8658-46FB-BD5E-DFFF5B9F4C50}">
      <dsp:nvSpPr>
        <dsp:cNvPr id="0" name=""/>
        <dsp:cNvSpPr/>
      </dsp:nvSpPr>
      <dsp:spPr>
        <a:xfrm>
          <a:off x="15458946" y="1572076"/>
          <a:ext cx="4292812" cy="13093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id-ID" sz="2100" kern="1200" dirty="0"/>
            <a:t>CLIENT MONITOR</a:t>
          </a:r>
        </a:p>
      </dsp:txBody>
      <dsp:txXfrm>
        <a:off x="15458946" y="1572076"/>
        <a:ext cx="4292812" cy="1309307"/>
      </dsp:txXfrm>
    </dsp:sp>
    <dsp:sp modelId="{C8739A23-886A-4743-BD7D-3B46058E1ECA}">
      <dsp:nvSpPr>
        <dsp:cNvPr id="0" name=""/>
        <dsp:cNvSpPr/>
      </dsp:nvSpPr>
      <dsp:spPr>
        <a:xfrm>
          <a:off x="15458946" y="3417985"/>
          <a:ext cx="4292812" cy="13093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id-ID" sz="2100" kern="1200" dirty="0"/>
            <a:t>WARNING SYSTEM/ INSPECTOR SYSTEM / OPERATOR</a:t>
          </a:r>
        </a:p>
      </dsp:txBody>
      <dsp:txXfrm>
        <a:off x="15458946" y="3417985"/>
        <a:ext cx="4292812" cy="1309307"/>
      </dsp:txXfrm>
    </dsp:sp>
    <dsp:sp modelId="{8ACEFF29-7949-43DC-8ECA-FA4590240CF9}">
      <dsp:nvSpPr>
        <dsp:cNvPr id="0" name=""/>
        <dsp:cNvSpPr/>
      </dsp:nvSpPr>
      <dsp:spPr>
        <a:xfrm>
          <a:off x="5156197" y="5263895"/>
          <a:ext cx="4292812" cy="13093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id-ID" sz="2100" kern="1200"/>
            <a:t>MOBILE APP</a:t>
          </a:r>
        </a:p>
      </dsp:txBody>
      <dsp:txXfrm>
        <a:off x="5156197" y="5263895"/>
        <a:ext cx="4292812" cy="1309307"/>
      </dsp:txXfrm>
    </dsp:sp>
    <dsp:sp modelId="{7A5BDDC5-B84E-41C2-B84C-C40E123750A3}">
      <dsp:nvSpPr>
        <dsp:cNvPr id="0" name=""/>
        <dsp:cNvSpPr/>
      </dsp:nvSpPr>
      <dsp:spPr>
        <a:xfrm>
          <a:off x="10307572" y="4340940"/>
          <a:ext cx="4292812" cy="13093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id-ID" sz="2100" kern="1200" dirty="0"/>
            <a:t>SENDING DATA LOCATION TO POLARDB-POSTGRESQL CLOUD DATABASE</a:t>
          </a:r>
        </a:p>
      </dsp:txBody>
      <dsp:txXfrm>
        <a:off x="10307572" y="4340940"/>
        <a:ext cx="4292812" cy="1309307"/>
      </dsp:txXfrm>
    </dsp:sp>
    <dsp:sp modelId="{7AE0B2E7-E358-49A0-8196-5915639F75AC}">
      <dsp:nvSpPr>
        <dsp:cNvPr id="0" name=""/>
        <dsp:cNvSpPr/>
      </dsp:nvSpPr>
      <dsp:spPr>
        <a:xfrm>
          <a:off x="10307572" y="6186849"/>
          <a:ext cx="4292812" cy="13093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id-ID" sz="2100" kern="1200" dirty="0"/>
            <a:t>RECEIVE WARNING SYSTEM OVER POLARDB-POSTGRESQL CLOUD DATABASE</a:t>
          </a:r>
        </a:p>
      </dsp:txBody>
      <dsp:txXfrm>
        <a:off x="10307572" y="6186849"/>
        <a:ext cx="4292812" cy="1309307"/>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C9CC8-8346-44BF-9409-0ED63AFA1648}" type="datetimeFigureOut">
              <a:rPr lang="zh-CN" altLang="en-US" smtClean="0"/>
              <a:t>2023/3/14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E328A6-6224-4695-991B-762EDB38D0E7}" type="slidenum">
              <a:rPr lang="zh-CN" altLang="en-US" smtClean="0"/>
              <a:t>‹#›</a:t>
            </a:fld>
            <a:endParaRPr lang="zh-CN" altLang="en-US"/>
          </a:p>
        </p:txBody>
      </p:sp>
    </p:spTree>
    <p:extLst>
      <p:ext uri="{BB962C8B-B14F-4D97-AF65-F5344CB8AC3E}">
        <p14:creationId xmlns:p14="http://schemas.microsoft.com/office/powerpoint/2010/main" val="29658021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35F5B-3536-2C41-94FA-4233FE2E9990}" type="datetimeFigureOut">
              <a:rPr lang="en-US" smtClean="0"/>
              <a:t>3/14/2023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A5E4A-65BD-794C-A3D1-2B07C3699BB5}" type="slidenum">
              <a:rPr lang="en-US" smtClean="0"/>
              <a:t>‹#›</a:t>
            </a:fld>
            <a:endParaRPr lang="en-US"/>
          </a:p>
        </p:txBody>
      </p:sp>
    </p:spTree>
    <p:extLst>
      <p:ext uri="{BB962C8B-B14F-4D97-AF65-F5344CB8AC3E}">
        <p14:creationId xmlns:p14="http://schemas.microsoft.com/office/powerpoint/2010/main" val="65830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78A5E4A-65BD-794C-A3D1-2B07C3699BB5}" type="slidenum">
              <a:rPr lang="en-US" smtClean="0"/>
              <a:t>1</a:t>
            </a:fld>
            <a:endParaRPr lang="en-US"/>
          </a:p>
        </p:txBody>
      </p:sp>
    </p:spTree>
    <p:extLst>
      <p:ext uri="{BB962C8B-B14F-4D97-AF65-F5344CB8AC3E}">
        <p14:creationId xmlns:p14="http://schemas.microsoft.com/office/powerpoint/2010/main" val="325891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章节">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90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白色背景2">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t="9331" b="15761"/>
          <a:stretch/>
        </p:blipFill>
        <p:spPr>
          <a:xfrm>
            <a:off x="0" y="-38100"/>
            <a:ext cx="24384000" cy="13754100"/>
          </a:xfrm>
          <a:prstGeom prst="rect">
            <a:avLst/>
          </a:prstGeom>
        </p:spPr>
      </p:pic>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2305" y="780158"/>
            <a:ext cx="6097846" cy="540000"/>
          </a:xfrm>
          <a:prstGeom prst="rect">
            <a:avLst/>
          </a:prstGeom>
        </p:spPr>
      </p:pic>
    </p:spTree>
    <p:extLst>
      <p:ext uri="{BB962C8B-B14F-4D97-AF65-F5344CB8AC3E}">
        <p14:creationId xmlns:p14="http://schemas.microsoft.com/office/powerpoint/2010/main" val="3438505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白色">
    <p:spTree>
      <p:nvGrpSpPr>
        <p:cNvPr id="1" name=""/>
        <p:cNvGrpSpPr/>
        <p:nvPr/>
      </p:nvGrpSpPr>
      <p:grpSpPr>
        <a:xfrm>
          <a:off x="0" y="0"/>
          <a:ext cx="0" cy="0"/>
          <a:chOff x="0" y="0"/>
          <a:chExt cx="0" cy="0"/>
        </a:xfrm>
      </p:grpSpPr>
      <p:sp>
        <p:nvSpPr>
          <p:cNvPr id="3" name="Title 18">
            <a:extLst>
              <a:ext uri="{FF2B5EF4-FFF2-40B4-BE49-F238E27FC236}">
                <a16:creationId xmlns:a16="http://schemas.microsoft.com/office/drawing/2014/main" id="{39F36925-9BF9-E34B-81FA-D4413F83C0CD}"/>
              </a:ext>
            </a:extLst>
          </p:cNvPr>
          <p:cNvSpPr>
            <a:spLocks noGrp="1"/>
          </p:cNvSpPr>
          <p:nvPr>
            <p:ph type="title" hasCustomPrompt="1"/>
          </p:nvPr>
        </p:nvSpPr>
        <p:spPr>
          <a:xfrm>
            <a:off x="856594" y="696491"/>
            <a:ext cx="16200000" cy="707334"/>
          </a:xfrm>
          <a:prstGeom prst="rect">
            <a:avLst/>
          </a:prstGeom>
        </p:spPr>
        <p:txBody>
          <a:bodyPr/>
          <a:lstStyle>
            <a:lvl1pPr>
              <a:defRPr sz="5400" b="1" i="0">
                <a:solidFill>
                  <a:schemeClr val="tx1"/>
                </a:solidFill>
                <a:latin typeface="Microsoft YaHei" panose="020B0503020204020204" pitchFamily="34" charset="-122"/>
                <a:ea typeface="Microsoft YaHei" panose="020B0503020204020204" pitchFamily="34" charset="-122"/>
              </a:defRPr>
            </a:lvl1pPr>
          </a:lstStyle>
          <a:p>
            <a:r>
              <a:rPr lang="zh-TW" altLang="en-US" dirty="0"/>
              <a:t>请填写大标题</a:t>
            </a:r>
            <a:r>
              <a:rPr lang="en-US" altLang="zh-CN" dirty="0"/>
              <a:t>-</a:t>
            </a:r>
            <a:r>
              <a:rPr lang="zh-TW" altLang="en-US" dirty="0"/>
              <a:t>微软雅黑</a:t>
            </a:r>
            <a:r>
              <a:rPr lang="en-US" altLang="zh-CN" dirty="0"/>
              <a:t>-54</a:t>
            </a:r>
            <a:r>
              <a:rPr lang="zh-TW" altLang="en-US" dirty="0"/>
              <a:t>磅</a:t>
            </a:r>
            <a:r>
              <a:rPr lang="zh-CN" altLang="en-US" dirty="0"/>
              <a:t> </a:t>
            </a:r>
            <a:r>
              <a:rPr lang="zh-TW" altLang="en-US" dirty="0"/>
              <a:t>加粗</a:t>
            </a:r>
            <a:endParaRPr lang="en-US" dirty="0"/>
          </a:p>
        </p:txBody>
      </p:sp>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02305" y="780158"/>
            <a:ext cx="6097846" cy="540000"/>
          </a:xfrm>
          <a:prstGeom prst="rect">
            <a:avLst/>
          </a:prstGeom>
        </p:spPr>
      </p:pic>
    </p:spTree>
    <p:extLst>
      <p:ext uri="{BB962C8B-B14F-4D97-AF65-F5344CB8AC3E}">
        <p14:creationId xmlns:p14="http://schemas.microsoft.com/office/powerpoint/2010/main" val="1039015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黑色背景">
    <p:bg>
      <p:bgPr>
        <a:solidFill>
          <a:schemeClr val="tx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602305" y="780158"/>
            <a:ext cx="6097846" cy="540000"/>
          </a:xfrm>
          <a:prstGeom prst="rect">
            <a:avLst/>
          </a:prstGeom>
        </p:spPr>
      </p:pic>
    </p:spTree>
    <p:extLst>
      <p:ext uri="{BB962C8B-B14F-4D97-AF65-F5344CB8AC3E}">
        <p14:creationId xmlns:p14="http://schemas.microsoft.com/office/powerpoint/2010/main" val="40658066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369143"/>
      </p:ext>
    </p:extLst>
  </p:cSld>
  <p:clrMap bg1="lt1" tx1="dk1" bg2="lt2" tx2="dk2" accent1="accent1" accent2="accent2" accent3="accent3" accent4="accent4" accent5="accent5" accent6="accent6" hlink="hlink" folHlink="folHlink"/>
  <p:sldLayoutIdLst>
    <p:sldLayoutId id="2147483661" r:id="rId1"/>
    <p:sldLayoutId id="2147483703" r:id="rId2"/>
    <p:sldLayoutId id="2147483702" r:id="rId3"/>
    <p:sldLayoutId id="2147483686" r:id="rId4"/>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ibabacloud-howto/database#reference-alibaba-cloud-database-apsaradb-logos"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bamswoto/kirimpolardb.git" TargetMode="External"/><Relationship Id="rId2" Type="http://schemas.openxmlformats.org/officeDocument/2006/relationships/slideLayout" Target="../slideLayouts/slideLayout3.xml"/><Relationship Id="rId1" Type="http://schemas.openxmlformats.org/officeDocument/2006/relationships/video" Target="https://www.youtube.com/embed/CcwYUakEqxQ?feature=oembed" TargetMode="External"/><Relationship Id="rId5" Type="http://schemas.openxmlformats.org/officeDocument/2006/relationships/image" Target="../media/image9.jpeg"/><Relationship Id="rId4" Type="http://schemas.openxmlformats.org/officeDocument/2006/relationships/hyperlink" Target="https://youtu.be/CcwYUakEqxQ"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4" name="Shape 128">
            <a:extLst>
              <a:ext uri="{FF2B5EF4-FFF2-40B4-BE49-F238E27FC236}">
                <a16:creationId xmlns:a16="http://schemas.microsoft.com/office/drawing/2014/main" id="{97D4DFBF-7E53-49D1-AEA3-25FE2C479439}"/>
              </a:ext>
            </a:extLst>
          </p:cNvPr>
          <p:cNvSpPr/>
          <p:nvPr/>
        </p:nvSpPr>
        <p:spPr>
          <a:xfrm>
            <a:off x="1013898" y="6067772"/>
            <a:ext cx="24384000" cy="82997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nSpc>
                <a:spcPct val="120000"/>
              </a:lnSpc>
              <a:defRPr sz="8000" spc="159">
                <a:solidFill>
                  <a:srgbClr val="FFFFFF"/>
                </a:solidFill>
                <a:latin typeface="FZLanTingHei-M-GBK"/>
                <a:ea typeface="FZLanTingHei-M-GBK"/>
                <a:cs typeface="FZLanTingHei-M-GBK"/>
                <a:sym typeface="FZLanTingHei-M-GBK"/>
              </a:defRPr>
            </a:pPr>
            <a:r>
              <a:rPr lang="en-US" altLang="zh-CN" sz="4200" dirty="0">
                <a:solidFill>
                  <a:schemeClr val="bg1"/>
                </a:solidFill>
                <a:latin typeface="+mj-ea"/>
                <a:cs typeface="FZLanTingHei-M-GBK"/>
                <a:sym typeface="FZLanTingHei-M-GBK"/>
              </a:rPr>
              <a:t>Stay informed, stay vigilant - monitor your surroundings with us</a:t>
            </a:r>
            <a:endParaRPr lang="zh-CN" altLang="en-US" sz="4200" dirty="0">
              <a:solidFill>
                <a:schemeClr val="bg1"/>
              </a:solidFill>
              <a:latin typeface="+mj-ea"/>
              <a:cs typeface="FZLanTingHei-M-GBK"/>
              <a:sym typeface="FZLanTingHei-M-GBK"/>
            </a:endParaRPr>
          </a:p>
        </p:txBody>
      </p:sp>
      <p:sp>
        <p:nvSpPr>
          <p:cNvPr id="5" name="Shape 126">
            <a:extLst>
              <a:ext uri="{FF2B5EF4-FFF2-40B4-BE49-F238E27FC236}">
                <a16:creationId xmlns:a16="http://schemas.microsoft.com/office/drawing/2014/main" id="{3E9F9831-56EF-4E4C-9781-C34526DB8E94}"/>
              </a:ext>
            </a:extLst>
          </p:cNvPr>
          <p:cNvSpPr/>
          <p:nvPr/>
        </p:nvSpPr>
        <p:spPr>
          <a:xfrm>
            <a:off x="1013898" y="4494298"/>
            <a:ext cx="24384000" cy="153920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nSpc>
                <a:spcPct val="120000"/>
              </a:lnSpc>
              <a:defRPr sz="8000" spc="159">
                <a:solidFill>
                  <a:srgbClr val="FFFFFF"/>
                </a:solidFill>
                <a:latin typeface="FZLanTingHei-M-GBK"/>
                <a:ea typeface="FZLanTingHei-M-GBK"/>
                <a:cs typeface="FZLanTingHei-M-GBK"/>
                <a:sym typeface="FZLanTingHei-M-GBK"/>
              </a:defRPr>
            </a:pPr>
            <a:r>
              <a:rPr lang="en-CN" sz="8500" b="1" dirty="0">
                <a:solidFill>
                  <a:schemeClr val="bg1"/>
                </a:solidFill>
                <a:latin typeface="Microsoft YaHei" panose="020B0503020204020204" pitchFamily="34" charset="-122"/>
                <a:ea typeface="Microsoft YaHei" panose="020B0503020204020204" pitchFamily="34" charset="-122"/>
                <a:cs typeface="Microsoft Himalaya" pitchFamily="2" charset="0"/>
              </a:rPr>
              <a:t>LOC2MON</a:t>
            </a:r>
            <a:endParaRPr sz="8500" b="1" dirty="0">
              <a:solidFill>
                <a:schemeClr val="bg1"/>
              </a:solidFill>
              <a:latin typeface="Microsoft YaHei" panose="020B0503020204020204" pitchFamily="34" charset="-122"/>
              <a:ea typeface="Microsoft YaHei" panose="020B0503020204020204" pitchFamily="34" charset="-122"/>
              <a:cs typeface="Microsoft Himalaya" pitchFamily="2" charset="0"/>
            </a:endParaRPr>
          </a:p>
        </p:txBody>
      </p:sp>
      <p:sp>
        <p:nvSpPr>
          <p:cNvPr id="7" name="Shape 126">
            <a:extLst>
              <a:ext uri="{FF2B5EF4-FFF2-40B4-BE49-F238E27FC236}">
                <a16:creationId xmlns:a16="http://schemas.microsoft.com/office/drawing/2014/main" id="{766F13EF-B0F3-4C57-AA35-EA333BAAA016}"/>
              </a:ext>
            </a:extLst>
          </p:cNvPr>
          <p:cNvSpPr/>
          <p:nvPr/>
        </p:nvSpPr>
        <p:spPr>
          <a:xfrm>
            <a:off x="1013898" y="8224580"/>
            <a:ext cx="24384000" cy="88004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nSpc>
                <a:spcPct val="120000"/>
              </a:lnSpc>
              <a:defRPr sz="8000" spc="159">
                <a:solidFill>
                  <a:srgbClr val="FFFFFF"/>
                </a:solidFill>
                <a:latin typeface="FZLanTingHei-M-GBK"/>
                <a:ea typeface="FZLanTingHei-M-GBK"/>
                <a:cs typeface="FZLanTingHei-M-GBK"/>
                <a:sym typeface="FZLanTingHei-M-GBK"/>
              </a:defRPr>
            </a:pPr>
            <a:r>
              <a:rPr lang="id-ID" altLang="zh-TW" sz="4600" b="1" dirty="0">
                <a:solidFill>
                  <a:schemeClr val="bg1"/>
                </a:solidFill>
                <a:latin typeface="Microsoft YaHei" panose="020B0503020204020204" pitchFamily="34" charset="-122"/>
                <a:ea typeface="Microsoft YaHei" panose="020B0503020204020204" pitchFamily="34" charset="-122"/>
                <a:cs typeface="Microsoft Himalaya" pitchFamily="2" charset="0"/>
              </a:rPr>
              <a:t>bamswoto</a:t>
            </a:r>
            <a:endParaRPr sz="4600" b="1" dirty="0">
              <a:solidFill>
                <a:schemeClr val="bg1"/>
              </a:solidFill>
              <a:latin typeface="Microsoft YaHei" panose="020B0503020204020204" pitchFamily="34" charset="-122"/>
              <a:ea typeface="Microsoft YaHei" panose="020B0503020204020204" pitchFamily="34" charset="-122"/>
              <a:cs typeface="Microsoft Himalaya" pitchFamily="2" charset="0"/>
            </a:endParaRPr>
          </a:p>
        </p:txBody>
      </p:sp>
      <p:sp>
        <p:nvSpPr>
          <p:cNvPr id="8" name="Shape 126">
            <a:extLst>
              <a:ext uri="{FF2B5EF4-FFF2-40B4-BE49-F238E27FC236}">
                <a16:creationId xmlns:a16="http://schemas.microsoft.com/office/drawing/2014/main" id="{8D2C67DC-B6F3-428F-98D1-FDBC9EE38B00}"/>
              </a:ext>
            </a:extLst>
          </p:cNvPr>
          <p:cNvSpPr/>
          <p:nvPr/>
        </p:nvSpPr>
        <p:spPr>
          <a:xfrm>
            <a:off x="1013898" y="9425869"/>
            <a:ext cx="24384000" cy="137582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nSpc>
                <a:spcPct val="120000"/>
              </a:lnSpc>
              <a:defRPr sz="8000" spc="159">
                <a:solidFill>
                  <a:srgbClr val="FFFFFF"/>
                </a:solidFill>
                <a:latin typeface="FZLanTingHei-M-GBK"/>
                <a:ea typeface="FZLanTingHei-M-GBK"/>
                <a:cs typeface="FZLanTingHei-M-GBK"/>
                <a:sym typeface="FZLanTingHei-M-GBK"/>
              </a:defRPr>
            </a:pPr>
            <a:r>
              <a:rPr lang="id-ID" altLang="zh-TW" sz="3600" dirty="0">
                <a:solidFill>
                  <a:schemeClr val="bg1"/>
                </a:solidFill>
                <a:latin typeface="Microsoft YaHei" panose="020B0503020204020204" pitchFamily="34" charset="-122"/>
                <a:ea typeface="Microsoft YaHei" panose="020B0503020204020204" pitchFamily="34" charset="-122"/>
                <a:cs typeface="Microsoft Himalaya" pitchFamily="2" charset="0"/>
              </a:rPr>
              <a:t>B</a:t>
            </a:r>
            <a:r>
              <a:rPr lang="en-CN" altLang="zh-TW" sz="3600" dirty="0">
                <a:solidFill>
                  <a:schemeClr val="bg1"/>
                </a:solidFill>
                <a:latin typeface="Microsoft YaHei" panose="020B0503020204020204" pitchFamily="34" charset="-122"/>
                <a:ea typeface="Microsoft YaHei" panose="020B0503020204020204" pitchFamily="34" charset="-122"/>
                <a:cs typeface="Microsoft Himalaya" pitchFamily="2" charset="0"/>
              </a:rPr>
              <a:t>ambang marwoto</a:t>
            </a:r>
            <a:endParaRPr lang="en-US" altLang="zh-CN" sz="3600" dirty="0">
              <a:solidFill>
                <a:schemeClr val="bg1"/>
              </a:solidFill>
              <a:latin typeface="Microsoft YaHei" panose="020B0503020204020204" pitchFamily="34" charset="-122"/>
              <a:ea typeface="Microsoft YaHei" panose="020B0503020204020204" pitchFamily="34" charset="-122"/>
              <a:cs typeface="Microsoft Himalaya" pitchFamily="2" charset="0"/>
            </a:endParaRPr>
          </a:p>
          <a:p>
            <a:pPr>
              <a:lnSpc>
                <a:spcPct val="120000"/>
              </a:lnSpc>
              <a:defRPr sz="8000" spc="159">
                <a:solidFill>
                  <a:srgbClr val="FFFFFF"/>
                </a:solidFill>
                <a:latin typeface="FZLanTingHei-M-GBK"/>
                <a:ea typeface="FZLanTingHei-M-GBK"/>
                <a:cs typeface="FZLanTingHei-M-GBK"/>
                <a:sym typeface="FZLanTingHei-M-GBK"/>
              </a:defRPr>
            </a:pPr>
            <a:r>
              <a:rPr lang="id-ID" altLang="zh-CN" sz="3600" dirty="0">
                <a:solidFill>
                  <a:schemeClr val="bg1"/>
                </a:solidFill>
                <a:latin typeface="Microsoft YaHei" panose="020B0503020204020204" pitchFamily="34" charset="-122"/>
                <a:ea typeface="Microsoft YaHei" panose="020B0503020204020204" pitchFamily="34" charset="-122"/>
                <a:cs typeface="Microsoft Himalaya" pitchFamily="2" charset="0"/>
              </a:rPr>
              <a:t>13</a:t>
            </a:r>
            <a:r>
              <a:rPr lang="en-US" altLang="zh-CN" sz="3600" dirty="0">
                <a:solidFill>
                  <a:schemeClr val="bg1"/>
                </a:solidFill>
                <a:latin typeface="Microsoft YaHei" panose="020B0503020204020204" pitchFamily="34" charset="-122"/>
                <a:ea typeface="Microsoft YaHei" panose="020B0503020204020204" pitchFamily="34" charset="-122"/>
                <a:cs typeface="Microsoft Himalaya" pitchFamily="2" charset="0"/>
              </a:rPr>
              <a:t>/</a:t>
            </a:r>
            <a:r>
              <a:rPr lang="id-ID" altLang="zh-CN" sz="3600" dirty="0">
                <a:solidFill>
                  <a:schemeClr val="bg1"/>
                </a:solidFill>
                <a:latin typeface="Microsoft YaHei" panose="020B0503020204020204" pitchFamily="34" charset="-122"/>
                <a:ea typeface="Microsoft YaHei" panose="020B0503020204020204" pitchFamily="34" charset="-122"/>
                <a:cs typeface="Microsoft Himalaya" pitchFamily="2" charset="0"/>
              </a:rPr>
              <a:t>03</a:t>
            </a:r>
            <a:r>
              <a:rPr lang="en-US" altLang="zh-CN" sz="3600" dirty="0">
                <a:solidFill>
                  <a:schemeClr val="bg1"/>
                </a:solidFill>
                <a:latin typeface="Microsoft YaHei" panose="020B0503020204020204" pitchFamily="34" charset="-122"/>
                <a:ea typeface="Microsoft YaHei" panose="020B0503020204020204" pitchFamily="34" charset="-122"/>
                <a:cs typeface="Microsoft Himalaya" pitchFamily="2" charset="0"/>
              </a:rPr>
              <a:t>/2023</a:t>
            </a:r>
            <a:endParaRPr lang="en-US" sz="3600" dirty="0">
              <a:solidFill>
                <a:schemeClr val="bg1"/>
              </a:solidFill>
              <a:latin typeface="Microsoft YaHei" panose="020B0503020204020204" pitchFamily="34" charset="-122"/>
              <a:ea typeface="Microsoft YaHei" panose="020B0503020204020204" pitchFamily="34" charset="-122"/>
              <a:cs typeface="Microsoft Himalaya" pitchFamily="2" charset="0"/>
            </a:endParaRPr>
          </a:p>
        </p:txBody>
      </p:sp>
      <p:sp>
        <p:nvSpPr>
          <p:cNvPr id="13" name="文本框 1"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E6636BC20180234D78A0072836F0BEB032B9B20D17555BB0ADD98B30B1332BD33B44B738C1667B0122692508384636EBBC1921DA41D07B811BBFC2E178BE14DC24FB39ADEF25845744D22EF763B243DEA84CE91C764D20D3689C419F05DE4CC8D8962D9F0E3</a:t>
            </a:r>
          </a:p>
        </p:txBody>
      </p:sp>
      <p:sp>
        <p:nvSpPr>
          <p:cNvPr id="14" name="文本框 2"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E6636BC20180234D78A0072836F0B3B062B9B207100DDB20A0D98F39B16C2BA34B43BC38C168AB0122592F0838465CEB921921FAF1D0ABC11BBFC26B7F4E1ADA24FB2EADD526949754C728F767A2439F9FD0E9157C626057A81A5197EE01DCA8DD06229F4E3</a:t>
            </a:r>
          </a:p>
        </p:txBody>
      </p:sp>
      <p:sp>
        <p:nvSpPr>
          <p:cNvPr id="15" name="文本框 3"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E6636BC20180234D78A0072836F0B99012B9B2041CBB0BD0AED9843CB1E92B759B4BB3387161DB0A22092008384687EBAD09218A11D00BB11BBFC253752E1BD324F50EAD8127E48704882AE76E224046D963E4B175990FA048DEA195FADFAC88D9862B9F9E3</a:t>
            </a:r>
          </a:p>
        </p:txBody>
      </p:sp>
      <p:sp>
        <p:nvSpPr>
          <p:cNvPr id="16" name="文本框 4"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E6636BC20180234D78A0072836F0BE8092B9B20C1995FBB0AAD98B33B1032B25BB4EBB387163FB0F22C92E08384670EB2809215AC1D0FBA11BBFC2437A1E1FD724F5F8AD632564B7B4FF2ED7684240538A9CE0BE76481F81688BF19F28E95C98DFE620900E3</a:t>
            </a:r>
          </a:p>
        </p:txBody>
      </p:sp>
      <p:sp>
        <p:nvSpPr>
          <p:cNvPr id="17" name="文本框 5"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E6636BC20180234D78A0072836F0BC5042B9B2071914ABA0AFD98A36B1312BA09B46B338D169DB042219260838466CEBCA09217A11D0EBD11BBFC21D70AE1BD124F79CADC02084A7F49B2BF76E924D54EB27EF457D2D6E7658AE919C47F25C58DA8624926E3</a:t>
            </a:r>
          </a:p>
        </p:txBody>
      </p:sp>
      <p:sp>
        <p:nvSpPr>
          <p:cNvPr id="19" name="文本框 6"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E6636BC20180234D78A0072836F0B1F0B2B9B20C194F3BB0ADD98331B1C62B51CB43B838C16E8B0E22C92408C8468EEBE509210AC1D04BD11BBFC228762E2FD824FCBAAD1124B6E784AF2DE761024E5537DCE27771BF55E7D8EF319F2F7D5C28DEE626942E3</a:t>
            </a:r>
          </a:p>
        </p:txBody>
      </p:sp>
      <p:sp>
        <p:nvSpPr>
          <p:cNvPr id="20" name="文本框 7"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E6636BC20180234D78A0072836F0BEC032B9B20719E7ABD0A4D98930B1B12B712B41B8383169AB0722192908C8467AEB500921AA91D06BC11BBFC236721E20D524FF49AD4320F65744DB2EA767924C574BB3E271732605D208AA119547C05C28DCF62D9E0E3</a:t>
            </a:r>
          </a:p>
        </p:txBody>
      </p:sp>
      <p:sp>
        <p:nvSpPr>
          <p:cNvPr id="21" name="文本框 8"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BBAAD9C20180234D78A0072836F0B3D0F2B9B20F17062BA0AED98A36B1592BA12B4DB63861636B0F22592308C84635EBDA09217A31D0EBC11BBFC2117CBE2DD124FE92AD4F2776A7040728C7604243DF3CC7E0757D97657F5887C19CEC514C28DAD62A9F4E3</a:t>
            </a:r>
          </a:p>
        </p:txBody>
      </p:sp>
      <p:sp>
        <p:nvSpPr>
          <p:cNvPr id="22" name="文本框 9"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BBAAD9C20180234D78A0072836F0BA1012B9B20A1CB46BD0A7D98635B19D2BBC6B43BA384161FB0F22C92C08C846A0EB0509215AB1D08BB11BBFC2217C7E26D724FBB3AD372DA647A48F24176822454646D3E3367050D32728DB5195200FACA8DFA62B98CE3</a:t>
            </a:r>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899" y="780158"/>
            <a:ext cx="6097844" cy="540000"/>
          </a:xfrm>
          <a:prstGeom prst="rect">
            <a:avLst/>
          </a:prstGeom>
        </p:spPr>
      </p:pic>
      <p:sp>
        <p:nvSpPr>
          <p:cNvPr id="2" name="Rectangle 1">
            <a:extLst>
              <a:ext uri="{FF2B5EF4-FFF2-40B4-BE49-F238E27FC236}">
                <a16:creationId xmlns:a16="http://schemas.microsoft.com/office/drawing/2014/main" id="{8F5D4E3F-9F94-7928-139F-2BF0D24A072F}"/>
              </a:ext>
            </a:extLst>
          </p:cNvPr>
          <p:cNvSpPr/>
          <p:nvPr/>
        </p:nvSpPr>
        <p:spPr>
          <a:xfrm>
            <a:off x="-7717537" y="0"/>
            <a:ext cx="7210587" cy="13716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N" sz="4000" dirty="0">
                <a:solidFill>
                  <a:schemeClr val="tx1"/>
                </a:solidFill>
                <a:latin typeface="Alibaba PuHuiTi H" pitchFamily="18" charset="-122"/>
                <a:ea typeface="Alibaba PuHuiTi H" pitchFamily="18" charset="-122"/>
                <a:cs typeface="Alibaba PuHuiTi H" pitchFamily="18" charset="-122"/>
              </a:rPr>
              <a:t>Note</a:t>
            </a:r>
            <a:r>
              <a:rPr lang="zh-CN" altLang="en-US" sz="4000" dirty="0">
                <a:solidFill>
                  <a:schemeClr val="tx1"/>
                </a:solidFill>
                <a:latin typeface="Alibaba PuHuiTi H" pitchFamily="18" charset="-122"/>
                <a:ea typeface="Alibaba PuHuiTi H" pitchFamily="18" charset="-122"/>
                <a:cs typeface="Alibaba PuHuiTi H" pitchFamily="18" charset="-122"/>
              </a:rPr>
              <a:t>：</a:t>
            </a:r>
            <a:endParaRPr lang="en-US" altLang="zh-CN" sz="4000" dirty="0">
              <a:solidFill>
                <a:schemeClr val="tx1"/>
              </a:solidFill>
              <a:latin typeface="Alibaba PuHuiTi H" pitchFamily="18" charset="-122"/>
              <a:ea typeface="Alibaba PuHuiTi H" pitchFamily="18" charset="-122"/>
              <a:cs typeface="Alibaba PuHuiTi H" pitchFamily="18" charset="-122"/>
            </a:endParaRPr>
          </a:p>
          <a:p>
            <a:pPr marL="514350" indent="-514350">
              <a:buAutoNum type="arabicPeriod"/>
            </a:pPr>
            <a:r>
              <a:rPr lang="en-US" altLang="zh-CN" sz="4000" b="1" dirty="0">
                <a:solidFill>
                  <a:srgbClr val="FF0000"/>
                </a:solidFill>
                <a:latin typeface="Alibaba PuHuiTi M" pitchFamily="18" charset="-122"/>
                <a:ea typeface="Alibaba PuHuiTi M" pitchFamily="18" charset="-122"/>
                <a:cs typeface="Alibaba PuHuiTi M" pitchFamily="18" charset="-122"/>
              </a:rPr>
              <a:t>No</a:t>
            </a:r>
            <a:r>
              <a:rPr lang="zh-CN" altLang="en-US" sz="4000" b="1" dirty="0">
                <a:solidFill>
                  <a:srgbClr val="FF0000"/>
                </a:solidFill>
                <a:latin typeface="Alibaba PuHuiTi M" pitchFamily="18" charset="-122"/>
                <a:ea typeface="Alibaba PuHuiTi M" pitchFamily="18" charset="-122"/>
                <a:cs typeface="Alibaba PuHuiTi M" pitchFamily="18" charset="-122"/>
              </a:rPr>
              <a:t> </a:t>
            </a:r>
            <a:r>
              <a:rPr lang="en-US" altLang="zh-CN" sz="4000" b="1" dirty="0">
                <a:solidFill>
                  <a:srgbClr val="FF0000"/>
                </a:solidFill>
                <a:latin typeface="Alibaba PuHuiTi M" pitchFamily="18" charset="-122"/>
                <a:ea typeface="Alibaba PuHuiTi M" pitchFamily="18" charset="-122"/>
                <a:cs typeface="Alibaba PuHuiTi M" pitchFamily="18" charset="-122"/>
              </a:rPr>
              <a:t>more</a:t>
            </a:r>
            <a:r>
              <a:rPr lang="zh-CN" altLang="en-US" sz="4000" b="1" dirty="0">
                <a:solidFill>
                  <a:srgbClr val="FF0000"/>
                </a:solidFill>
                <a:latin typeface="Alibaba PuHuiTi M" pitchFamily="18" charset="-122"/>
                <a:ea typeface="Alibaba PuHuiTi M" pitchFamily="18" charset="-122"/>
                <a:cs typeface="Alibaba PuHuiTi M" pitchFamily="18" charset="-122"/>
              </a:rPr>
              <a:t> </a:t>
            </a:r>
            <a:r>
              <a:rPr lang="en-US" altLang="zh-CN" sz="4000" b="1" dirty="0">
                <a:solidFill>
                  <a:srgbClr val="FF0000"/>
                </a:solidFill>
                <a:latin typeface="Alibaba PuHuiTi M" pitchFamily="18" charset="-122"/>
                <a:ea typeface="Alibaba PuHuiTi M" pitchFamily="18" charset="-122"/>
                <a:cs typeface="Alibaba PuHuiTi M" pitchFamily="18" charset="-122"/>
              </a:rPr>
              <a:t>than</a:t>
            </a:r>
            <a:r>
              <a:rPr lang="zh-CN" altLang="en-US" sz="4000" b="1" dirty="0">
                <a:solidFill>
                  <a:srgbClr val="FF0000"/>
                </a:solidFill>
                <a:latin typeface="Alibaba PuHuiTi M" pitchFamily="18" charset="-122"/>
                <a:ea typeface="Alibaba PuHuiTi M" pitchFamily="18" charset="-122"/>
                <a:cs typeface="Alibaba PuHuiTi M" pitchFamily="18" charset="-122"/>
              </a:rPr>
              <a:t> </a:t>
            </a:r>
            <a:r>
              <a:rPr lang="en-US" altLang="zh-CN" sz="4000" b="1" dirty="0">
                <a:solidFill>
                  <a:srgbClr val="FF0000"/>
                </a:solidFill>
                <a:latin typeface="Alibaba PuHuiTi M" pitchFamily="18" charset="-122"/>
                <a:ea typeface="Alibaba PuHuiTi M" pitchFamily="18" charset="-122"/>
                <a:cs typeface="Alibaba PuHuiTi M" pitchFamily="18" charset="-122"/>
              </a:rPr>
              <a:t>15</a:t>
            </a:r>
            <a:r>
              <a:rPr lang="zh-CN" altLang="en-US" sz="4000" b="1" dirty="0">
                <a:solidFill>
                  <a:srgbClr val="FF0000"/>
                </a:solidFill>
                <a:latin typeface="Alibaba PuHuiTi M" pitchFamily="18" charset="-122"/>
                <a:ea typeface="Alibaba PuHuiTi M" pitchFamily="18" charset="-122"/>
                <a:cs typeface="Alibaba PuHuiTi M" pitchFamily="18" charset="-122"/>
              </a:rPr>
              <a:t> </a:t>
            </a:r>
            <a:r>
              <a:rPr lang="en-US" altLang="zh-CN" sz="4000" b="1" dirty="0">
                <a:solidFill>
                  <a:srgbClr val="FF0000"/>
                </a:solidFill>
                <a:latin typeface="Alibaba PuHuiTi M" pitchFamily="18" charset="-122"/>
                <a:ea typeface="Alibaba PuHuiTi M" pitchFamily="18" charset="-122"/>
                <a:cs typeface="Alibaba PuHuiTi M" pitchFamily="18" charset="-122"/>
              </a:rPr>
              <a:t>pages</a:t>
            </a:r>
            <a:r>
              <a:rPr lang="zh-CN" altLang="en-US" sz="4000" b="1" dirty="0">
                <a:solidFill>
                  <a:srgbClr val="FF0000"/>
                </a:solidFill>
                <a:latin typeface="Alibaba PuHuiTi M" pitchFamily="18" charset="-122"/>
                <a:ea typeface="Alibaba PuHuiTi M" pitchFamily="18" charset="-122"/>
                <a:cs typeface="Alibaba PuHuiTi M" pitchFamily="18" charset="-122"/>
              </a:rPr>
              <a:t> </a:t>
            </a:r>
            <a:r>
              <a:rPr lang="en-US" altLang="zh-CN" sz="4000" b="1" dirty="0">
                <a:solidFill>
                  <a:srgbClr val="FF0000"/>
                </a:solidFill>
                <a:latin typeface="Alibaba PuHuiTi M" pitchFamily="18" charset="-122"/>
                <a:ea typeface="Alibaba PuHuiTi M" pitchFamily="18" charset="-122"/>
                <a:cs typeface="Alibaba PuHuiTi M" pitchFamily="18" charset="-122"/>
              </a:rPr>
              <a:t>of</a:t>
            </a:r>
            <a:r>
              <a:rPr lang="zh-CN" altLang="en-US" sz="4000" b="1" dirty="0">
                <a:solidFill>
                  <a:srgbClr val="FF0000"/>
                </a:solidFill>
                <a:latin typeface="Alibaba PuHuiTi M" pitchFamily="18" charset="-122"/>
                <a:ea typeface="Alibaba PuHuiTi M" pitchFamily="18" charset="-122"/>
                <a:cs typeface="Alibaba PuHuiTi M" pitchFamily="18" charset="-122"/>
              </a:rPr>
              <a:t> </a:t>
            </a:r>
            <a:r>
              <a:rPr lang="en-US" altLang="zh-CN" sz="4000" b="1" dirty="0">
                <a:solidFill>
                  <a:srgbClr val="FF0000"/>
                </a:solidFill>
                <a:latin typeface="Alibaba PuHuiTi M" pitchFamily="18" charset="-122"/>
                <a:ea typeface="Alibaba PuHuiTi M" pitchFamily="18" charset="-122"/>
                <a:cs typeface="Alibaba PuHuiTi M" pitchFamily="18" charset="-122"/>
              </a:rPr>
              <a:t>main</a:t>
            </a:r>
            <a:r>
              <a:rPr lang="zh-CN" altLang="en-US" sz="4000" b="1" dirty="0">
                <a:solidFill>
                  <a:srgbClr val="FF0000"/>
                </a:solidFill>
                <a:latin typeface="Alibaba PuHuiTi M" pitchFamily="18" charset="-122"/>
                <a:ea typeface="Alibaba PuHuiTi M" pitchFamily="18" charset="-122"/>
                <a:cs typeface="Alibaba PuHuiTi M" pitchFamily="18" charset="-122"/>
              </a:rPr>
              <a:t> </a:t>
            </a:r>
            <a:r>
              <a:rPr lang="en-US" altLang="zh-CN" sz="4000" b="1" dirty="0">
                <a:solidFill>
                  <a:srgbClr val="FF0000"/>
                </a:solidFill>
                <a:latin typeface="Alibaba PuHuiTi M" pitchFamily="18" charset="-122"/>
                <a:ea typeface="Alibaba PuHuiTi M" pitchFamily="18" charset="-122"/>
                <a:cs typeface="Alibaba PuHuiTi M" pitchFamily="18" charset="-122"/>
              </a:rPr>
              <a:t>slides </a:t>
            </a:r>
            <a:r>
              <a:rPr lang="en-US" altLang="zh-CN" sz="4000" dirty="0">
                <a:solidFill>
                  <a:schemeClr val="tx1"/>
                </a:solidFill>
                <a:latin typeface="Alibaba PuHuiTi M" pitchFamily="18" charset="-122"/>
                <a:ea typeface="Alibaba PuHuiTi M" pitchFamily="18" charset="-122"/>
                <a:cs typeface="Alibaba PuHuiTi M" pitchFamily="18" charset="-122"/>
              </a:rPr>
              <a:t>(except first &amp; last page and attachment page)</a:t>
            </a:r>
          </a:p>
          <a:p>
            <a:pPr marL="514350" indent="-514350">
              <a:buAutoNum type="arabicPeriod"/>
            </a:pPr>
            <a:r>
              <a:rPr lang="en-US" altLang="zh-CN" sz="4000" dirty="0">
                <a:solidFill>
                  <a:schemeClr val="tx1"/>
                </a:solidFill>
                <a:latin typeface="Alibaba PuHuiTi M" pitchFamily="18" charset="-122"/>
                <a:ea typeface="Alibaba PuHuiTi M" pitchFamily="18" charset="-122"/>
                <a:cs typeface="Alibaba PuHuiTi M" pitchFamily="18" charset="-122"/>
              </a:rPr>
              <a:t>Presentation video should be in </a:t>
            </a:r>
            <a:r>
              <a:rPr lang="en-US" altLang="zh-CN" sz="4000" b="1" dirty="0">
                <a:solidFill>
                  <a:srgbClr val="FF0000"/>
                </a:solidFill>
                <a:latin typeface="Alibaba PuHuiTi M" pitchFamily="18" charset="-122"/>
                <a:ea typeface="Alibaba PuHuiTi M" pitchFamily="18" charset="-122"/>
                <a:cs typeface="Alibaba PuHuiTi M" pitchFamily="18" charset="-122"/>
              </a:rPr>
              <a:t>15 mins</a:t>
            </a:r>
            <a:r>
              <a:rPr lang="en-US" altLang="zh-CN" sz="4000" dirty="0">
                <a:solidFill>
                  <a:schemeClr val="tx1"/>
                </a:solidFill>
                <a:latin typeface="Alibaba PuHuiTi M" pitchFamily="18" charset="-122"/>
                <a:ea typeface="Alibaba PuHuiTi M" pitchFamily="18" charset="-122"/>
                <a:cs typeface="Alibaba PuHuiTi M" pitchFamily="18" charset="-122"/>
              </a:rPr>
              <a:t>.</a:t>
            </a:r>
          </a:p>
          <a:p>
            <a:pPr marL="514350" indent="-514350">
              <a:buAutoNum type="arabicPeriod"/>
            </a:pPr>
            <a:endParaRPr lang="en-US" altLang="zh-CN" sz="4000" dirty="0">
              <a:solidFill>
                <a:schemeClr val="tx1"/>
              </a:solidFill>
              <a:latin typeface="Alibaba PuHuiTi M" pitchFamily="18" charset="-122"/>
              <a:ea typeface="Alibaba PuHuiTi M" pitchFamily="18" charset="-122"/>
              <a:cs typeface="Alibaba PuHuiTi M" pitchFamily="18" charset="-122"/>
            </a:endParaRPr>
          </a:p>
          <a:p>
            <a:pPr marL="514350" indent="-514350">
              <a:buAutoNum type="arabicPeriod"/>
            </a:pPr>
            <a:endParaRPr lang="en-US" altLang="zh-CN" sz="4000" dirty="0">
              <a:solidFill>
                <a:schemeClr val="tx1"/>
              </a:solidFill>
              <a:latin typeface="Alibaba PuHuiTi M" pitchFamily="18" charset="-122"/>
              <a:ea typeface="Alibaba PuHuiTi M" pitchFamily="18" charset="-122"/>
              <a:cs typeface="Alibaba PuHuiTi M" pitchFamily="18" charset="-122"/>
            </a:endParaRPr>
          </a:p>
          <a:p>
            <a:pPr marL="514350" indent="-514350">
              <a:buAutoNum type="arabicPeriod"/>
            </a:pPr>
            <a:endParaRPr lang="en-CN" sz="4000" dirty="0">
              <a:solidFill>
                <a:schemeClr val="tx1"/>
              </a:solidFill>
              <a:latin typeface="Alibaba PuHuiTi H" pitchFamily="18" charset="-122"/>
              <a:ea typeface="Alibaba PuHuiTi H" pitchFamily="18" charset="-122"/>
              <a:cs typeface="Alibaba PuHuiTi H" pitchFamily="18" charset="-122"/>
            </a:endParaRPr>
          </a:p>
        </p:txBody>
      </p:sp>
    </p:spTree>
    <p:extLst>
      <p:ext uri="{BB962C8B-B14F-4D97-AF65-F5344CB8AC3E}">
        <p14:creationId xmlns:p14="http://schemas.microsoft.com/office/powerpoint/2010/main" val="2258727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3" descr="图片 13">
            <a:extLst>
              <a:ext uri="{FF2B5EF4-FFF2-40B4-BE49-F238E27FC236}">
                <a16:creationId xmlns:a16="http://schemas.microsoft.com/office/drawing/2014/main" id="{F97F0C73-8503-6C1D-B7A1-0D39BAEB6C11}"/>
              </a:ext>
            </a:extLst>
          </p:cNvPr>
          <p:cNvPicPr>
            <a:picLocks noChangeAspect="1"/>
          </p:cNvPicPr>
          <p:nvPr/>
        </p:nvPicPr>
        <p:blipFill>
          <a:blip r:embed="rId2"/>
          <a:stretch>
            <a:fillRect/>
          </a:stretch>
        </p:blipFill>
        <p:spPr>
          <a:xfrm>
            <a:off x="2220364" y="4380291"/>
            <a:ext cx="1020949" cy="1059579"/>
          </a:xfrm>
          <a:prstGeom prst="rect">
            <a:avLst/>
          </a:prstGeom>
          <a:ln w="12700">
            <a:miter lim="400000"/>
          </a:ln>
        </p:spPr>
      </p:pic>
      <p:sp>
        <p:nvSpPr>
          <p:cNvPr id="8" name="文本框 182">
            <a:extLst>
              <a:ext uri="{FF2B5EF4-FFF2-40B4-BE49-F238E27FC236}">
                <a16:creationId xmlns:a16="http://schemas.microsoft.com/office/drawing/2014/main" id="{1D84F493-8DCA-2BE9-8D5E-A5F3F392C411}"/>
              </a:ext>
            </a:extLst>
          </p:cNvPr>
          <p:cNvSpPr txBox="1"/>
          <p:nvPr/>
        </p:nvSpPr>
        <p:spPr>
          <a:xfrm>
            <a:off x="3241313" y="4424207"/>
            <a:ext cx="3789206"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6000" u="none" strike="noStrike" kern="1200" cap="none" spc="0" normalizeH="0" baseline="0" noProof="0" dirty="0">
                <a:ln>
                  <a:noFill/>
                </a:ln>
                <a:solidFill>
                  <a:schemeClr val="tx2"/>
                </a:solidFill>
                <a:effectLst/>
                <a:uLnTx/>
                <a:uFillTx/>
                <a:latin typeface="Alibaba PuHuiTi M" pitchFamily="18" charset="-122"/>
                <a:ea typeface="Alibaba PuHuiTi M" pitchFamily="18" charset="-122"/>
                <a:cs typeface="Alibaba PuHuiTi M" pitchFamily="18" charset="-122"/>
                <a:sym typeface="Helvetica"/>
              </a:rPr>
              <a:t>PolarDB</a:t>
            </a:r>
            <a:endParaRPr kumimoji="1" lang="zh-CN" altLang="en-US" sz="6000" u="none" strike="noStrike" kern="1200" cap="none" spc="0" normalizeH="0" baseline="0" noProof="0" dirty="0">
              <a:ln>
                <a:noFill/>
              </a:ln>
              <a:solidFill>
                <a:schemeClr val="tx2"/>
              </a:solidFill>
              <a:effectLst/>
              <a:uLnTx/>
              <a:uFillTx/>
              <a:latin typeface="Alibaba PuHuiTi M" pitchFamily="18" charset="-122"/>
              <a:ea typeface="Alibaba PuHuiTi M" pitchFamily="18" charset="-122"/>
              <a:cs typeface="Alibaba PuHuiTi M" pitchFamily="18" charset="-122"/>
              <a:sym typeface="Helvetica"/>
            </a:endParaRPr>
          </a:p>
        </p:txBody>
      </p:sp>
      <p:sp>
        <p:nvSpPr>
          <p:cNvPr id="33" name="TextBox 32">
            <a:extLst>
              <a:ext uri="{FF2B5EF4-FFF2-40B4-BE49-F238E27FC236}">
                <a16:creationId xmlns:a16="http://schemas.microsoft.com/office/drawing/2014/main" id="{A2BF4818-B89E-F36E-5110-76FAF8EE9F22}"/>
              </a:ext>
            </a:extLst>
          </p:cNvPr>
          <p:cNvSpPr txBox="1"/>
          <p:nvPr/>
        </p:nvSpPr>
        <p:spPr>
          <a:xfrm>
            <a:off x="2220364" y="7013954"/>
            <a:ext cx="19761812" cy="2554545"/>
          </a:xfrm>
          <a:prstGeom prst="rect">
            <a:avLst/>
          </a:prstGeom>
          <a:noFill/>
        </p:spPr>
        <p:txBody>
          <a:bodyPr wrap="square">
            <a:spAutoFit/>
          </a:bodyPr>
          <a:lstStyle/>
          <a:p>
            <a:r>
              <a:rPr lang="en-CN" sz="4000" dirty="0"/>
              <a:t>Other</a:t>
            </a:r>
            <a:r>
              <a:rPr lang="zh-CN" altLang="en-US" sz="4000" dirty="0"/>
              <a:t> </a:t>
            </a:r>
            <a:r>
              <a:rPr lang="en-US" altLang="zh-CN" sz="4000" dirty="0"/>
              <a:t>Alibaba</a:t>
            </a:r>
            <a:r>
              <a:rPr lang="zh-CN" altLang="en-US" sz="4000" dirty="0"/>
              <a:t> </a:t>
            </a:r>
            <a:r>
              <a:rPr lang="en-US" altLang="zh-CN" sz="4000" dirty="0"/>
              <a:t>Cloud</a:t>
            </a:r>
            <a:r>
              <a:rPr lang="zh-CN" altLang="en-US" sz="4000" dirty="0"/>
              <a:t> </a:t>
            </a:r>
            <a:r>
              <a:rPr lang="en-US" altLang="zh-CN" sz="4000" dirty="0"/>
              <a:t>Database</a:t>
            </a:r>
            <a:r>
              <a:rPr lang="zh-CN" altLang="en-US" sz="4000" dirty="0"/>
              <a:t> </a:t>
            </a:r>
            <a:r>
              <a:rPr lang="en-US" altLang="zh-CN" sz="4000" dirty="0"/>
              <a:t>ApsaraDB</a:t>
            </a:r>
            <a:r>
              <a:rPr lang="zh-CN" altLang="en-US" sz="4000" dirty="0"/>
              <a:t> </a:t>
            </a:r>
            <a:r>
              <a:rPr lang="en-US" altLang="zh-CN" sz="4000" dirty="0"/>
              <a:t>logo</a:t>
            </a:r>
            <a:r>
              <a:rPr lang="zh-CN" altLang="en-US" sz="4000" dirty="0"/>
              <a:t> </a:t>
            </a:r>
            <a:r>
              <a:rPr lang="en-US" altLang="zh-CN" sz="4000" dirty="0"/>
              <a:t>can</a:t>
            </a:r>
            <a:r>
              <a:rPr lang="zh-CN" altLang="en-US" sz="4000" dirty="0"/>
              <a:t> </a:t>
            </a:r>
            <a:r>
              <a:rPr lang="en-US" altLang="zh-CN" sz="4000" dirty="0"/>
              <a:t>be</a:t>
            </a:r>
            <a:r>
              <a:rPr lang="zh-CN" altLang="en-US" sz="4000" dirty="0"/>
              <a:t> </a:t>
            </a:r>
            <a:r>
              <a:rPr lang="en-US" altLang="zh-CN" sz="4000" dirty="0"/>
              <a:t>found</a:t>
            </a:r>
            <a:r>
              <a:rPr lang="zh-CN" altLang="en-US" sz="4000" dirty="0"/>
              <a:t> </a:t>
            </a:r>
            <a:r>
              <a:rPr lang="en-US" altLang="zh-CN" sz="4000" dirty="0"/>
              <a:t>in:</a:t>
            </a:r>
            <a:endParaRPr lang="en-CN" sz="4000" dirty="0"/>
          </a:p>
          <a:p>
            <a:r>
              <a:rPr lang="en-CN" sz="4000" dirty="0">
                <a:hlinkClick r:id="rId3"/>
              </a:rPr>
              <a:t>https://github.com/alibabacloud-howto/database#reference-alibaba-cloud-database-apsaradb-logos</a:t>
            </a:r>
            <a:endParaRPr lang="en-CN" sz="4000" dirty="0"/>
          </a:p>
          <a:p>
            <a:endParaRPr lang="en-CN" sz="4000" dirty="0"/>
          </a:p>
        </p:txBody>
      </p:sp>
      <p:sp>
        <p:nvSpPr>
          <p:cNvPr id="34" name="Title 1">
            <a:extLst>
              <a:ext uri="{FF2B5EF4-FFF2-40B4-BE49-F238E27FC236}">
                <a16:creationId xmlns:a16="http://schemas.microsoft.com/office/drawing/2014/main" id="{2C8CB47B-19A8-067D-41D3-E21BF3385AC3}"/>
              </a:ext>
            </a:extLst>
          </p:cNvPr>
          <p:cNvSpPr txBox="1">
            <a:spLocks/>
          </p:cNvSpPr>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Logos</a:t>
            </a:r>
          </a:p>
        </p:txBody>
      </p:sp>
    </p:spTree>
    <p:extLst>
      <p:ext uri="{BB962C8B-B14F-4D97-AF65-F5344CB8AC3E}">
        <p14:creationId xmlns:p14="http://schemas.microsoft.com/office/powerpoint/2010/main" val="2747445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8D3A0-DA5E-99C7-651F-FB2D0C095D0B}"/>
              </a:ext>
            </a:extLst>
          </p:cNvPr>
          <p:cNvSpPr>
            <a:spLocks noGrp="1"/>
          </p:cNvSpPr>
          <p:nvPr>
            <p:ph type="title"/>
          </p:nvPr>
        </p:nvSpPr>
        <p:spPr/>
        <p:txBody>
          <a:bodyPr/>
          <a:lstStyle/>
          <a:p>
            <a:r>
              <a:rPr lang="en-US" sz="6000" b="0" dirty="0">
                <a:latin typeface="Alibaba PuHuiTi M" pitchFamily="18" charset="-122"/>
                <a:ea typeface="Alibaba PuHuiTi M" pitchFamily="18" charset="-122"/>
                <a:cs typeface="Alibaba PuHuiTi M" pitchFamily="18" charset="-122"/>
              </a:rPr>
              <a:t>Location Monitoring Services </a:t>
            </a:r>
            <a:br>
              <a:rPr lang="id-ID" sz="6000" b="0" dirty="0">
                <a:latin typeface="Alibaba PuHuiTi M" pitchFamily="18" charset="-122"/>
                <a:ea typeface="Alibaba PuHuiTi M" pitchFamily="18" charset="-122"/>
                <a:cs typeface="Alibaba PuHuiTi M" pitchFamily="18" charset="-122"/>
              </a:rPr>
            </a:br>
            <a:r>
              <a:rPr lang="en-US" sz="6000" b="0" dirty="0">
                <a:latin typeface="Alibaba PuHuiTi M" pitchFamily="18" charset="-122"/>
                <a:ea typeface="Alibaba PuHuiTi M" pitchFamily="18" charset="-122"/>
                <a:cs typeface="Alibaba PuHuiTi M" pitchFamily="18" charset="-122"/>
              </a:rPr>
              <a:t>for Safety and Security Purposes</a:t>
            </a:r>
            <a:endParaRPr lang="en-CN" sz="6000" b="0" dirty="0">
              <a:solidFill>
                <a:schemeClr val="bg2">
                  <a:lumMod val="75000"/>
                </a:schemeClr>
              </a:solidFill>
              <a:latin typeface="Alibaba PuHuiTi M" pitchFamily="18" charset="-122"/>
              <a:ea typeface="Alibaba PuHuiTi M" pitchFamily="18" charset="-122"/>
              <a:cs typeface="Alibaba PuHuiTi M" pitchFamily="18" charset="-122"/>
            </a:endParaRPr>
          </a:p>
        </p:txBody>
      </p:sp>
      <p:sp>
        <p:nvSpPr>
          <p:cNvPr id="3" name="TextBox 2">
            <a:extLst>
              <a:ext uri="{FF2B5EF4-FFF2-40B4-BE49-F238E27FC236}">
                <a16:creationId xmlns:a16="http://schemas.microsoft.com/office/drawing/2014/main" id="{DF8EECB9-3AEA-36F1-29A8-329D888E18EA}"/>
              </a:ext>
            </a:extLst>
          </p:cNvPr>
          <p:cNvSpPr txBox="1"/>
          <p:nvPr/>
        </p:nvSpPr>
        <p:spPr>
          <a:xfrm>
            <a:off x="10730752" y="3177809"/>
            <a:ext cx="12697251" cy="7540526"/>
          </a:xfrm>
          <a:prstGeom prst="rect">
            <a:avLst/>
          </a:prstGeom>
          <a:noFill/>
        </p:spPr>
        <p:txBody>
          <a:bodyPr wrap="square" rtlCol="0">
            <a:spAutoFit/>
          </a:bodyPr>
          <a:lstStyle/>
          <a:p>
            <a:pPr algn="just"/>
            <a:r>
              <a:rPr lang="en-US" sz="4400" dirty="0">
                <a:latin typeface="Alibaba PuHuiTi R" pitchFamily="18" charset="-122"/>
                <a:ea typeface="Alibaba PuHuiTi R" pitchFamily="18" charset="-122"/>
                <a:cs typeface="Alibaba PuHuiTi R" pitchFamily="18" charset="-122"/>
              </a:rPr>
              <a:t>The problem is that individuals or organizations need to stay up-to-date on the current state of their location, whether it be for safety, security, or other purposes. Without monitoring their location, they may miss important updates or changes that could impact their well-being or operations. Therefore, the solution being offered is to use the services provided by the organization to monitor their location and receive real-time updates and alerts.</a:t>
            </a:r>
            <a:endParaRPr lang="en-CN" sz="4400" dirty="0">
              <a:latin typeface="Alibaba PuHuiTi R" pitchFamily="18" charset="-122"/>
              <a:ea typeface="Alibaba PuHuiTi R" pitchFamily="18" charset="-122"/>
              <a:cs typeface="Alibaba PuHuiTi R" pitchFamily="18" charset="-122"/>
            </a:endParaRPr>
          </a:p>
        </p:txBody>
      </p:sp>
      <p:pic>
        <p:nvPicPr>
          <p:cNvPr id="5" name="Picture 4">
            <a:extLst>
              <a:ext uri="{FF2B5EF4-FFF2-40B4-BE49-F238E27FC236}">
                <a16:creationId xmlns:a16="http://schemas.microsoft.com/office/drawing/2014/main" id="{72993D88-EDBF-D738-52D1-4A26669506C8}"/>
              </a:ext>
            </a:extLst>
          </p:cNvPr>
          <p:cNvPicPr>
            <a:picLocks noChangeAspect="1"/>
          </p:cNvPicPr>
          <p:nvPr/>
        </p:nvPicPr>
        <p:blipFill rotWithShape="1">
          <a:blip r:embed="rId2">
            <a:extLst>
              <a:ext uri="{28A0092B-C50C-407E-A947-70E740481C1C}">
                <a14:useLocalDpi xmlns:a14="http://schemas.microsoft.com/office/drawing/2010/main" val="0"/>
              </a:ext>
            </a:extLst>
          </a:blip>
          <a:srcRect r="8486"/>
          <a:stretch/>
        </p:blipFill>
        <p:spPr>
          <a:xfrm>
            <a:off x="980297" y="3469341"/>
            <a:ext cx="9379369" cy="7046258"/>
          </a:xfrm>
          <a:prstGeom prst="rect">
            <a:avLst/>
          </a:prstGeom>
        </p:spPr>
      </p:pic>
    </p:spTree>
    <p:extLst>
      <p:ext uri="{BB962C8B-B14F-4D97-AF65-F5344CB8AC3E}">
        <p14:creationId xmlns:p14="http://schemas.microsoft.com/office/powerpoint/2010/main" val="2732615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EFF6-D21C-6AD9-7BEC-E49EA476E73E}"/>
              </a:ext>
            </a:extLst>
          </p:cNvPr>
          <p:cNvSpPr>
            <a:spLocks noGrp="1"/>
          </p:cNvSpPr>
          <p:nvPr>
            <p:ph type="title"/>
          </p:nvPr>
        </p:nvSpPr>
        <p:spPr/>
        <p:txBody>
          <a:bodyPr/>
          <a:lstStyle/>
          <a:p>
            <a:r>
              <a:rPr lang="en-CN" sz="6000" b="0" dirty="0">
                <a:latin typeface="Alibaba PuHuiTi M" pitchFamily="18" charset="-122"/>
                <a:ea typeface="Alibaba PuHuiTi M" pitchFamily="18" charset="-122"/>
                <a:cs typeface="Alibaba PuHuiTi M" pitchFamily="18" charset="-122"/>
              </a:rPr>
              <a:t>Project Description &amp; Demo</a:t>
            </a:r>
          </a:p>
        </p:txBody>
      </p:sp>
      <p:sp>
        <p:nvSpPr>
          <p:cNvPr id="3" name="TextBox 2">
            <a:extLst>
              <a:ext uri="{FF2B5EF4-FFF2-40B4-BE49-F238E27FC236}">
                <a16:creationId xmlns:a16="http://schemas.microsoft.com/office/drawing/2014/main" id="{102CB855-21CE-4259-4EC6-F1858F53031B}"/>
              </a:ext>
            </a:extLst>
          </p:cNvPr>
          <p:cNvSpPr txBox="1"/>
          <p:nvPr/>
        </p:nvSpPr>
        <p:spPr>
          <a:xfrm>
            <a:off x="856593" y="2745787"/>
            <a:ext cx="10282461" cy="8217634"/>
          </a:xfrm>
          <a:prstGeom prst="rect">
            <a:avLst/>
          </a:prstGeom>
          <a:noFill/>
        </p:spPr>
        <p:txBody>
          <a:bodyPr wrap="square" rtlCol="0">
            <a:spAutoFit/>
          </a:bodyPr>
          <a:lstStyle/>
          <a:p>
            <a:pPr algn="just"/>
            <a:r>
              <a:rPr lang="en-US" sz="4400" dirty="0">
                <a:latin typeface="Alibaba PuHuiTi R" pitchFamily="18" charset="-122"/>
                <a:ea typeface="Alibaba PuHuiTi R" pitchFamily="18" charset="-122"/>
                <a:cs typeface="Alibaba PuHuiTi R" pitchFamily="18" charset="-122"/>
              </a:rPr>
              <a:t>The purpose of this project is to develop and implement a location monitoring service for individuals or organizations who need to stay up-to-date on the current state of their location for safety, security, or other purposes. The service will provide real-time updates and alerts, allowing users to quickly and easily respond to any changes that may impact their well-being or operations.</a:t>
            </a:r>
            <a:endParaRPr lang="en-CN" sz="4400" dirty="0">
              <a:latin typeface="Alibaba PuHuiTi R" pitchFamily="18" charset="-122"/>
              <a:ea typeface="Alibaba PuHuiTi R" pitchFamily="18" charset="-122"/>
              <a:cs typeface="Alibaba PuHuiTi R" pitchFamily="18" charset="-122"/>
            </a:endParaRPr>
          </a:p>
        </p:txBody>
      </p:sp>
      <p:pic>
        <p:nvPicPr>
          <p:cNvPr id="6" name="Picture 5">
            <a:extLst>
              <a:ext uri="{FF2B5EF4-FFF2-40B4-BE49-F238E27FC236}">
                <a16:creationId xmlns:a16="http://schemas.microsoft.com/office/drawing/2014/main" id="{3762F400-BA87-28CB-44D0-C66AE8CFA32D}"/>
              </a:ext>
            </a:extLst>
          </p:cNvPr>
          <p:cNvPicPr>
            <a:picLocks noChangeAspect="1"/>
          </p:cNvPicPr>
          <p:nvPr/>
        </p:nvPicPr>
        <p:blipFill rotWithShape="1">
          <a:blip r:embed="rId2"/>
          <a:srcRect r="14902"/>
          <a:stretch/>
        </p:blipFill>
        <p:spPr>
          <a:xfrm>
            <a:off x="11616673" y="2745786"/>
            <a:ext cx="11910734" cy="79635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74105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BDA755-44D7-E24D-4ECA-1F2CD3FDABBC}"/>
              </a:ext>
            </a:extLst>
          </p:cNvPr>
          <p:cNvSpPr txBox="1">
            <a:spLocks/>
          </p:cNvSpPr>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Business Value or Social Value</a:t>
            </a:r>
          </a:p>
        </p:txBody>
      </p:sp>
      <p:sp>
        <p:nvSpPr>
          <p:cNvPr id="4" name="TextBox 3">
            <a:extLst>
              <a:ext uri="{FF2B5EF4-FFF2-40B4-BE49-F238E27FC236}">
                <a16:creationId xmlns:a16="http://schemas.microsoft.com/office/drawing/2014/main" id="{5594850E-9FCF-C96F-C52A-818A6ACA55E9}"/>
              </a:ext>
            </a:extLst>
          </p:cNvPr>
          <p:cNvSpPr txBox="1"/>
          <p:nvPr/>
        </p:nvSpPr>
        <p:spPr>
          <a:xfrm>
            <a:off x="917554" y="3028388"/>
            <a:ext cx="10221501" cy="9571851"/>
          </a:xfrm>
          <a:prstGeom prst="rect">
            <a:avLst/>
          </a:prstGeom>
          <a:noFill/>
        </p:spPr>
        <p:txBody>
          <a:bodyPr wrap="square" rtlCol="0">
            <a:spAutoFit/>
          </a:bodyPr>
          <a:lstStyle/>
          <a:p>
            <a:pPr algn="just"/>
            <a:r>
              <a:rPr lang="en-US" sz="4400" dirty="0">
                <a:latin typeface="Alibaba PuHuiTi R" pitchFamily="18" charset="-122"/>
                <a:ea typeface="Alibaba PuHuiTi R" pitchFamily="18" charset="-122"/>
                <a:cs typeface="Alibaba PuHuiTi R" pitchFamily="18" charset="-122"/>
              </a:rPr>
              <a:t>From a business perspective, the service can provide significant value to companies or organizations that have employees working in potentially hazardous or remote locations, such as mining, construction, or oil and gas industries. The service can help ensure the safety and well-being of employees, while also improving operational efficiency by providing real-time updates and alerts on weather or other factors that could impact productivity.</a:t>
            </a:r>
          </a:p>
        </p:txBody>
      </p:sp>
      <p:sp>
        <p:nvSpPr>
          <p:cNvPr id="5" name="TextBox 4">
            <a:extLst>
              <a:ext uri="{FF2B5EF4-FFF2-40B4-BE49-F238E27FC236}">
                <a16:creationId xmlns:a16="http://schemas.microsoft.com/office/drawing/2014/main" id="{134801F3-12EF-1E84-7B60-90AC7C90E4DB}"/>
              </a:ext>
            </a:extLst>
          </p:cNvPr>
          <p:cNvSpPr txBox="1"/>
          <p:nvPr/>
        </p:nvSpPr>
        <p:spPr>
          <a:xfrm>
            <a:off x="12006803" y="3028388"/>
            <a:ext cx="10221501" cy="7540526"/>
          </a:xfrm>
          <a:prstGeom prst="rect">
            <a:avLst/>
          </a:prstGeom>
          <a:noFill/>
        </p:spPr>
        <p:txBody>
          <a:bodyPr wrap="square" rtlCol="0">
            <a:spAutoFit/>
          </a:bodyPr>
          <a:lstStyle/>
          <a:p>
            <a:pPr algn="just"/>
            <a:r>
              <a:rPr lang="en-US" sz="4400" dirty="0">
                <a:latin typeface="Alibaba PuHuiTi R" pitchFamily="18" charset="-122"/>
                <a:ea typeface="Alibaba PuHuiTi R" pitchFamily="18" charset="-122"/>
                <a:cs typeface="Alibaba PuHuiTi R" pitchFamily="18" charset="-122"/>
              </a:rPr>
              <a:t>From a social perspective, the service can help save lives and prevent injuries by providing critical information and alerts in real-time. This can be especially valuable in emergency situations, such as natural disasters or security threats. The service can also provide peace of mind to individuals and their loved ones, knowing that they can be easily located and assisted if needed.</a:t>
            </a:r>
          </a:p>
        </p:txBody>
      </p:sp>
    </p:spTree>
    <p:extLst>
      <p:ext uri="{BB962C8B-B14F-4D97-AF65-F5344CB8AC3E}">
        <p14:creationId xmlns:p14="http://schemas.microsoft.com/office/powerpoint/2010/main" val="1295414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E6A52A5-DD2D-8AFA-53D4-640E054B0AAA}"/>
              </a:ext>
            </a:extLst>
          </p:cNvPr>
          <p:cNvSpPr txBox="1">
            <a:spLocks/>
          </p:cNvSpPr>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Cloud-based System Architecture &amp; </a:t>
            </a:r>
          </a:p>
          <a:p>
            <a:r>
              <a:rPr lang="en-CN" sz="6000" b="0" dirty="0">
                <a:latin typeface="Alibaba PuHuiTi M" pitchFamily="18" charset="-122"/>
                <a:ea typeface="Alibaba PuHuiTi M" pitchFamily="18" charset="-122"/>
                <a:cs typeface="Alibaba PuHuiTi M" pitchFamily="18" charset="-122"/>
              </a:rPr>
              <a:t>Data Architecture </a:t>
            </a:r>
          </a:p>
        </p:txBody>
      </p:sp>
      <p:graphicFrame>
        <p:nvGraphicFramePr>
          <p:cNvPr id="6" name="Diagram 5">
            <a:extLst>
              <a:ext uri="{FF2B5EF4-FFF2-40B4-BE49-F238E27FC236}">
                <a16:creationId xmlns:a16="http://schemas.microsoft.com/office/drawing/2014/main" id="{CFEE2FD5-FFCF-0A41-C28E-D70B75D22590}"/>
              </a:ext>
            </a:extLst>
          </p:cNvPr>
          <p:cNvGraphicFramePr/>
          <p:nvPr>
            <p:extLst>
              <p:ext uri="{D42A27DB-BD31-4B8C-83A1-F6EECF244321}">
                <p14:modId xmlns:p14="http://schemas.microsoft.com/office/powerpoint/2010/main" val="3459760873"/>
              </p:ext>
            </p:extLst>
          </p:nvPr>
        </p:nvGraphicFramePr>
        <p:xfrm>
          <a:off x="1939636" y="2610396"/>
          <a:ext cx="19756582" cy="9068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8482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E6A52A5-DD2D-8AFA-53D4-640E054B0AAA}"/>
              </a:ext>
            </a:extLst>
          </p:cNvPr>
          <p:cNvSpPr txBox="1">
            <a:spLocks/>
          </p:cNvSpPr>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PolarDB</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Features</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in</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Use</a:t>
            </a:r>
            <a:endParaRPr lang="en-CN" sz="6000" b="0" dirty="0">
              <a:latin typeface="Alibaba PuHuiTi M" pitchFamily="18" charset="-122"/>
              <a:ea typeface="Alibaba PuHuiTi M" pitchFamily="18" charset="-122"/>
              <a:cs typeface="Alibaba PuHuiTi M" pitchFamily="18" charset="-122"/>
            </a:endParaRPr>
          </a:p>
        </p:txBody>
      </p:sp>
      <p:sp>
        <p:nvSpPr>
          <p:cNvPr id="2" name="TextBox 1">
            <a:extLst>
              <a:ext uri="{FF2B5EF4-FFF2-40B4-BE49-F238E27FC236}">
                <a16:creationId xmlns:a16="http://schemas.microsoft.com/office/drawing/2014/main" id="{B27541B4-1E10-B2DB-D278-7B63907F70F7}"/>
              </a:ext>
            </a:extLst>
          </p:cNvPr>
          <p:cNvSpPr txBox="1"/>
          <p:nvPr/>
        </p:nvSpPr>
        <p:spPr>
          <a:xfrm>
            <a:off x="917554" y="2839400"/>
            <a:ext cx="10674677" cy="3477875"/>
          </a:xfrm>
          <a:prstGeom prst="rect">
            <a:avLst/>
          </a:prstGeom>
          <a:noFill/>
        </p:spPr>
        <p:txBody>
          <a:bodyPr wrap="square" rtlCol="0">
            <a:spAutoFit/>
          </a:bodyPr>
          <a:lstStyle/>
          <a:p>
            <a:r>
              <a:rPr lang="en-US" sz="4400" dirty="0" err="1">
                <a:latin typeface="Alibaba PuHuiTi R" pitchFamily="18" charset="-122"/>
                <a:ea typeface="Alibaba PuHuiTi R" pitchFamily="18" charset="-122"/>
                <a:cs typeface="Alibaba PuHuiTi R" pitchFamily="18" charset="-122"/>
              </a:rPr>
              <a:t>PolarDB</a:t>
            </a:r>
            <a:r>
              <a:rPr lang="en-US" sz="4400" dirty="0">
                <a:latin typeface="Alibaba PuHuiTi R" pitchFamily="18" charset="-122"/>
                <a:ea typeface="Alibaba PuHuiTi R" pitchFamily="18" charset="-122"/>
                <a:cs typeface="Alibaba PuHuiTi R" pitchFamily="18" charset="-122"/>
              </a:rPr>
              <a:t> PostgreSQL is a cloud-native relational database service offered by Alibaba Cloud, and it provides storage options for </a:t>
            </a:r>
            <a:r>
              <a:rPr lang="id-ID" sz="4400" dirty="0">
                <a:latin typeface="Alibaba PuHuiTi R" pitchFamily="18" charset="-122"/>
                <a:ea typeface="Alibaba PuHuiTi R" pitchFamily="18" charset="-122"/>
                <a:cs typeface="Alibaba PuHuiTi R" pitchFamily="18" charset="-122"/>
              </a:rPr>
              <a:t>the </a:t>
            </a:r>
            <a:r>
              <a:rPr lang="en-US" sz="4400" dirty="0">
                <a:latin typeface="Alibaba PuHuiTi R" pitchFamily="18" charset="-122"/>
                <a:ea typeface="Alibaba PuHuiTi R" pitchFamily="18" charset="-122"/>
                <a:cs typeface="Alibaba PuHuiTi R" pitchFamily="18" charset="-122"/>
              </a:rPr>
              <a:t>database depending on </a:t>
            </a:r>
            <a:r>
              <a:rPr lang="id-ID" sz="4400" dirty="0">
                <a:latin typeface="Alibaba PuHuiTi R" pitchFamily="18" charset="-122"/>
                <a:ea typeface="Alibaba PuHuiTi R" pitchFamily="18" charset="-122"/>
                <a:cs typeface="Alibaba PuHuiTi R" pitchFamily="18" charset="-122"/>
              </a:rPr>
              <a:t>i need</a:t>
            </a:r>
            <a:endParaRPr lang="en-US" sz="4400" dirty="0">
              <a:solidFill>
                <a:schemeClr val="bg2">
                  <a:lumMod val="75000"/>
                </a:schemeClr>
              </a:solidFill>
              <a:latin typeface="Alibaba PuHuiTi R" pitchFamily="18" charset="-122"/>
              <a:ea typeface="Alibaba PuHuiTi R" pitchFamily="18" charset="-122"/>
              <a:cs typeface="Alibaba PuHuiTi R" pitchFamily="18" charset="-122"/>
            </a:endParaRPr>
          </a:p>
        </p:txBody>
      </p:sp>
      <p:sp>
        <p:nvSpPr>
          <p:cNvPr id="5" name="TextBox 4">
            <a:extLst>
              <a:ext uri="{FF2B5EF4-FFF2-40B4-BE49-F238E27FC236}">
                <a16:creationId xmlns:a16="http://schemas.microsoft.com/office/drawing/2014/main" id="{C308A4E7-6416-5A8F-DE53-D1087F268491}"/>
              </a:ext>
            </a:extLst>
          </p:cNvPr>
          <p:cNvSpPr txBox="1"/>
          <p:nvPr/>
        </p:nvSpPr>
        <p:spPr>
          <a:xfrm>
            <a:off x="9057182" y="8199803"/>
            <a:ext cx="13762802" cy="3477875"/>
          </a:xfrm>
          <a:prstGeom prst="rect">
            <a:avLst/>
          </a:prstGeom>
          <a:noFill/>
        </p:spPr>
        <p:txBody>
          <a:bodyPr wrap="square" rtlCol="0">
            <a:spAutoFit/>
          </a:bodyPr>
          <a:lstStyle/>
          <a:p>
            <a:r>
              <a:rPr lang="en-US" sz="4400" dirty="0" err="1">
                <a:latin typeface="Alibaba PuHuiTi R" pitchFamily="18" charset="-122"/>
                <a:ea typeface="Alibaba PuHuiTi R" pitchFamily="18" charset="-122"/>
                <a:cs typeface="Alibaba PuHuiTi R" pitchFamily="18" charset="-122"/>
              </a:rPr>
              <a:t>PolarDB</a:t>
            </a:r>
            <a:r>
              <a:rPr lang="en-US" sz="4400" dirty="0">
                <a:latin typeface="Alibaba PuHuiTi R" pitchFamily="18" charset="-122"/>
                <a:ea typeface="Alibaba PuHuiTi R" pitchFamily="18" charset="-122"/>
                <a:cs typeface="Alibaba PuHuiTi R" pitchFamily="18" charset="-122"/>
              </a:rPr>
              <a:t> PostgreSQL supports multi-AZ deployment, which enables to deploy database cluster across multiple availability zones within the same region. This provides high availability and disaster recovery capabilities</a:t>
            </a:r>
            <a:endParaRPr lang="en-US" sz="4400" dirty="0">
              <a:solidFill>
                <a:schemeClr val="bg2">
                  <a:lumMod val="75000"/>
                </a:schemeClr>
              </a:solidFill>
              <a:latin typeface="Alibaba PuHuiTi R" pitchFamily="18" charset="-122"/>
              <a:ea typeface="Alibaba PuHuiTi R" pitchFamily="18" charset="-122"/>
              <a:cs typeface="Alibaba PuHuiTi R" pitchFamily="18" charset="-122"/>
            </a:endParaRPr>
          </a:p>
        </p:txBody>
      </p:sp>
      <p:pic>
        <p:nvPicPr>
          <p:cNvPr id="1028" name="Picture 4">
            <a:extLst>
              <a:ext uri="{FF2B5EF4-FFF2-40B4-BE49-F238E27FC236}">
                <a16:creationId xmlns:a16="http://schemas.microsoft.com/office/drawing/2014/main" id="{D1B149C3-A2BD-EE84-250F-E86BC8285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6601" y="2275382"/>
            <a:ext cx="3966951" cy="347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792199F-ED29-0B67-E1A9-BF356EB7C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650" y="7472516"/>
            <a:ext cx="4205162" cy="420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559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E6A52A5-DD2D-8AFA-53D4-640E054B0AAA}"/>
              </a:ext>
            </a:extLst>
          </p:cNvPr>
          <p:cNvSpPr txBox="1">
            <a:spLocks/>
          </p:cNvSpPr>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Attachment </a:t>
            </a:r>
            <a:r>
              <a:rPr lang="en-CN" sz="6000" b="0" dirty="0">
                <a:solidFill>
                  <a:schemeClr val="bg2">
                    <a:lumMod val="90000"/>
                  </a:schemeClr>
                </a:solidFill>
                <a:latin typeface="Alibaba PuHuiTi M" pitchFamily="18" charset="-122"/>
                <a:ea typeface="Alibaba PuHuiTi M" pitchFamily="18" charset="-122"/>
                <a:cs typeface="Alibaba PuHuiTi M" pitchFamily="18" charset="-122"/>
              </a:rPr>
              <a:t>– (Optional)</a:t>
            </a:r>
          </a:p>
        </p:txBody>
      </p:sp>
      <p:sp>
        <p:nvSpPr>
          <p:cNvPr id="2" name="TextBox 1">
            <a:extLst>
              <a:ext uri="{FF2B5EF4-FFF2-40B4-BE49-F238E27FC236}">
                <a16:creationId xmlns:a16="http://schemas.microsoft.com/office/drawing/2014/main" id="{4701E3EA-A004-FF24-2D33-67417843A9FD}"/>
              </a:ext>
            </a:extLst>
          </p:cNvPr>
          <p:cNvSpPr txBox="1"/>
          <p:nvPr/>
        </p:nvSpPr>
        <p:spPr>
          <a:xfrm>
            <a:off x="1226873" y="11023722"/>
            <a:ext cx="21930254" cy="1446550"/>
          </a:xfrm>
          <a:prstGeom prst="rect">
            <a:avLst/>
          </a:prstGeom>
          <a:noFill/>
        </p:spPr>
        <p:txBody>
          <a:bodyPr wrap="square" rtlCol="0">
            <a:spAutoFit/>
          </a:bodyPr>
          <a:lstStyle/>
          <a:p>
            <a:r>
              <a:rPr lang="id-ID" sz="4400" dirty="0">
                <a:latin typeface="Alibaba PuHuiTi R" pitchFamily="18" charset="-122"/>
                <a:ea typeface="Alibaba PuHuiTi R" pitchFamily="18" charset="-122"/>
                <a:cs typeface="Alibaba PuHuiTi R" pitchFamily="18" charset="-122"/>
              </a:rPr>
              <a:t>Link S</a:t>
            </a:r>
            <a:r>
              <a:rPr lang="en-CN" sz="4400" dirty="0">
                <a:latin typeface="Alibaba PuHuiTi R" pitchFamily="18" charset="-122"/>
                <a:ea typeface="Alibaba PuHuiTi R" pitchFamily="18" charset="-122"/>
                <a:cs typeface="Alibaba PuHuiTi R" pitchFamily="18" charset="-122"/>
              </a:rPr>
              <a:t>ource code github : </a:t>
            </a:r>
            <a:r>
              <a:rPr lang="id-ID" sz="4400" dirty="0">
                <a:latin typeface="Alibaba PuHuiTi R" pitchFamily="18" charset="-122"/>
                <a:ea typeface="Alibaba PuHuiTi R" pitchFamily="18" charset="-122"/>
                <a:cs typeface="Alibaba PuHuiTi R" pitchFamily="18" charset="-122"/>
                <a:hlinkClick r:id="rId3"/>
              </a:rPr>
              <a:t>https://github.com/bamswoto/kirimpolardb.git</a:t>
            </a:r>
            <a:endParaRPr lang="en-CN" sz="4400" dirty="0">
              <a:latin typeface="Alibaba PuHuiTi R" pitchFamily="18" charset="-122"/>
              <a:ea typeface="Alibaba PuHuiTi R" pitchFamily="18" charset="-122"/>
              <a:cs typeface="Alibaba PuHuiTi R" pitchFamily="18" charset="-122"/>
            </a:endParaRPr>
          </a:p>
          <a:p>
            <a:endParaRPr lang="en-US" sz="4400" dirty="0">
              <a:solidFill>
                <a:schemeClr val="bg2">
                  <a:lumMod val="75000"/>
                </a:schemeClr>
              </a:solidFill>
              <a:latin typeface="Alibaba PuHuiTi R" pitchFamily="18" charset="-122"/>
              <a:ea typeface="Alibaba PuHuiTi R" pitchFamily="18" charset="-122"/>
              <a:cs typeface="Alibaba PuHuiTi R" pitchFamily="18" charset="-122"/>
            </a:endParaRPr>
          </a:p>
        </p:txBody>
      </p:sp>
      <p:sp>
        <p:nvSpPr>
          <p:cNvPr id="5" name="TextBox 4">
            <a:extLst>
              <a:ext uri="{FF2B5EF4-FFF2-40B4-BE49-F238E27FC236}">
                <a16:creationId xmlns:a16="http://schemas.microsoft.com/office/drawing/2014/main" id="{E4E31272-92B5-04F4-D96B-AEAE0E9C26AB}"/>
              </a:ext>
            </a:extLst>
          </p:cNvPr>
          <p:cNvSpPr txBox="1"/>
          <p:nvPr/>
        </p:nvSpPr>
        <p:spPr>
          <a:xfrm>
            <a:off x="1415132" y="9926795"/>
            <a:ext cx="21930254" cy="1446550"/>
          </a:xfrm>
          <a:prstGeom prst="rect">
            <a:avLst/>
          </a:prstGeom>
          <a:noFill/>
        </p:spPr>
        <p:txBody>
          <a:bodyPr wrap="square" rtlCol="0">
            <a:spAutoFit/>
          </a:bodyPr>
          <a:lstStyle/>
          <a:p>
            <a:r>
              <a:rPr lang="id-ID" sz="4400" dirty="0">
                <a:latin typeface="Alibaba PuHuiTi R" pitchFamily="18" charset="-122"/>
                <a:ea typeface="Alibaba PuHuiTi R" pitchFamily="18" charset="-122"/>
                <a:cs typeface="Alibaba PuHuiTi R" pitchFamily="18" charset="-122"/>
              </a:rPr>
              <a:t>Link Video Presentation </a:t>
            </a:r>
            <a:r>
              <a:rPr lang="en-CN" sz="4400" dirty="0">
                <a:latin typeface="Alibaba PuHuiTi R" pitchFamily="18" charset="-122"/>
                <a:ea typeface="Alibaba PuHuiTi R" pitchFamily="18" charset="-122"/>
                <a:cs typeface="Alibaba PuHuiTi R" pitchFamily="18" charset="-122"/>
              </a:rPr>
              <a:t>: </a:t>
            </a:r>
            <a:r>
              <a:rPr lang="id-ID" sz="4400" dirty="0">
                <a:latin typeface="Alibaba PuHuiTi R" pitchFamily="18" charset="-122"/>
                <a:ea typeface="Alibaba PuHuiTi R" pitchFamily="18" charset="-122"/>
                <a:cs typeface="Alibaba PuHuiTi R" pitchFamily="18" charset="-122"/>
                <a:hlinkClick r:id="rId4"/>
              </a:rPr>
              <a:t>https://youtu.be/CcwYUakEqxQ</a:t>
            </a:r>
            <a:endParaRPr lang="en-CN" sz="4400" dirty="0">
              <a:latin typeface="Alibaba PuHuiTi R" pitchFamily="18" charset="-122"/>
              <a:ea typeface="Alibaba PuHuiTi R" pitchFamily="18" charset="-122"/>
              <a:cs typeface="Alibaba PuHuiTi R" pitchFamily="18" charset="-122"/>
            </a:endParaRPr>
          </a:p>
          <a:p>
            <a:endParaRPr lang="en-US" sz="4400" dirty="0">
              <a:solidFill>
                <a:schemeClr val="bg2">
                  <a:lumMod val="75000"/>
                </a:schemeClr>
              </a:solidFill>
              <a:latin typeface="Alibaba PuHuiTi R" pitchFamily="18" charset="-122"/>
              <a:ea typeface="Alibaba PuHuiTi R" pitchFamily="18" charset="-122"/>
              <a:cs typeface="Alibaba PuHuiTi R" pitchFamily="18" charset="-122"/>
            </a:endParaRPr>
          </a:p>
        </p:txBody>
      </p:sp>
      <p:pic>
        <p:nvPicPr>
          <p:cNvPr id="6" name="Online Media 5" title="loc2mon">
            <a:hlinkClick r:id="" action="ppaction://media"/>
            <a:extLst>
              <a:ext uri="{FF2B5EF4-FFF2-40B4-BE49-F238E27FC236}">
                <a16:creationId xmlns:a16="http://schemas.microsoft.com/office/drawing/2014/main" id="{EA038126-7DCA-3B36-1199-08370B7E1E40}"/>
              </a:ext>
            </a:extLst>
          </p:cNvPr>
          <p:cNvPicPr>
            <a:picLocks noRot="1" noChangeAspect="1"/>
          </p:cNvPicPr>
          <p:nvPr>
            <a:videoFile r:link="rId1"/>
          </p:nvPr>
        </p:nvPicPr>
        <p:blipFill>
          <a:blip r:embed="rId5"/>
          <a:stretch>
            <a:fillRect/>
          </a:stretch>
        </p:blipFill>
        <p:spPr>
          <a:xfrm>
            <a:off x="5059082" y="2669777"/>
            <a:ext cx="11670976" cy="6594101"/>
          </a:xfrm>
          <a:prstGeom prst="rect">
            <a:avLst/>
          </a:prstGeom>
        </p:spPr>
      </p:pic>
    </p:spTree>
    <p:extLst>
      <p:ext uri="{BB962C8B-B14F-4D97-AF65-F5344CB8AC3E}">
        <p14:creationId xmlns:p14="http://schemas.microsoft.com/office/powerpoint/2010/main" val="375092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E6A52A5-DD2D-8AFA-53D4-640E054B0AAA}"/>
              </a:ext>
            </a:extLst>
          </p:cNvPr>
          <p:cNvSpPr txBox="1">
            <a:spLocks/>
          </p:cNvSpPr>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Declaration</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of</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Originality</a:t>
            </a:r>
            <a:endParaRPr lang="en-CN" sz="6000" b="0" dirty="0">
              <a:solidFill>
                <a:schemeClr val="bg2">
                  <a:lumMod val="90000"/>
                </a:schemeClr>
              </a:solidFill>
              <a:latin typeface="Alibaba PuHuiTi M" pitchFamily="18" charset="-122"/>
              <a:ea typeface="Alibaba PuHuiTi M" pitchFamily="18" charset="-122"/>
              <a:cs typeface="Alibaba PuHuiTi M" pitchFamily="18" charset="-122"/>
            </a:endParaRPr>
          </a:p>
        </p:txBody>
      </p:sp>
      <p:sp>
        <p:nvSpPr>
          <p:cNvPr id="4" name="TextBox 3">
            <a:extLst>
              <a:ext uri="{FF2B5EF4-FFF2-40B4-BE49-F238E27FC236}">
                <a16:creationId xmlns:a16="http://schemas.microsoft.com/office/drawing/2014/main" id="{401179D6-36D0-2224-51D7-B986C64C81CC}"/>
              </a:ext>
            </a:extLst>
          </p:cNvPr>
          <p:cNvSpPr txBox="1"/>
          <p:nvPr/>
        </p:nvSpPr>
        <p:spPr>
          <a:xfrm>
            <a:off x="1783977" y="2168291"/>
            <a:ext cx="20816046" cy="8956298"/>
          </a:xfrm>
          <a:prstGeom prst="rect">
            <a:avLst/>
          </a:prstGeom>
          <a:noFill/>
        </p:spPr>
        <p:txBody>
          <a:bodyPr wrap="square">
            <a:spAutoFit/>
          </a:bodyPr>
          <a:lstStyle/>
          <a:p>
            <a:pPr algn="just"/>
            <a:r>
              <a:rPr lang="en-US" sz="3600" b="0" i="0" dirty="0">
                <a:effectLst/>
                <a:latin typeface="Söhne"/>
              </a:rPr>
              <a:t>I, </a:t>
            </a:r>
            <a:r>
              <a:rPr lang="id-ID" sz="3600" b="0" i="0" dirty="0">
                <a:effectLst/>
                <a:latin typeface="Söhne"/>
              </a:rPr>
              <a:t>Bambang Marwoto</a:t>
            </a:r>
            <a:r>
              <a:rPr lang="en-US" sz="3600" b="0" i="0" dirty="0">
                <a:effectLst/>
                <a:latin typeface="Söhne"/>
              </a:rPr>
              <a:t>, declare that this </a:t>
            </a:r>
            <a:r>
              <a:rPr lang="id-ID" sz="3600" b="0" i="0" dirty="0">
                <a:effectLst/>
                <a:latin typeface="Söhne"/>
              </a:rPr>
              <a:t>App</a:t>
            </a:r>
            <a:r>
              <a:rPr lang="en-US" sz="3600" b="0" i="0" dirty="0">
                <a:effectLst/>
                <a:latin typeface="Söhne"/>
              </a:rPr>
              <a:t> entitled “</a:t>
            </a:r>
            <a:r>
              <a:rPr lang="id-ID" sz="3600" dirty="0">
                <a:latin typeface="Söhne"/>
              </a:rPr>
              <a:t>LOC2MON</a:t>
            </a:r>
            <a:r>
              <a:rPr lang="en-US" sz="3600" b="0" i="0" dirty="0">
                <a:effectLst/>
                <a:latin typeface="Söhne"/>
              </a:rPr>
              <a:t>" is entirely my own original work except where otherwise indicated.</a:t>
            </a:r>
            <a:endParaRPr lang="id-ID" sz="3600" b="0" i="0" dirty="0">
              <a:effectLst/>
              <a:latin typeface="Söhne"/>
            </a:endParaRPr>
          </a:p>
          <a:p>
            <a:pPr algn="just"/>
            <a:endParaRPr lang="en-US" sz="3600" b="0" i="0" dirty="0">
              <a:effectLst/>
              <a:latin typeface="Söhne"/>
            </a:endParaRPr>
          </a:p>
          <a:p>
            <a:pPr algn="just"/>
            <a:r>
              <a:rPr lang="en-US" sz="3600" b="0" i="0" dirty="0">
                <a:effectLst/>
                <a:latin typeface="Söhne"/>
              </a:rPr>
              <a:t>I have clearly and fully acknowledged all sources used in the preparation of this work, including all online and offline sources. All direct quotations from other authors' works have been clearly identified and properly cited in accordance with the guidelines of the referencing style used in this work.</a:t>
            </a:r>
            <a:endParaRPr lang="id-ID" sz="3600" b="0" i="0" dirty="0">
              <a:effectLst/>
              <a:latin typeface="Söhne"/>
            </a:endParaRPr>
          </a:p>
          <a:p>
            <a:pPr algn="just"/>
            <a:endParaRPr lang="en-US" sz="3600" b="0" i="0" dirty="0">
              <a:effectLst/>
              <a:latin typeface="Söhne"/>
            </a:endParaRPr>
          </a:p>
          <a:p>
            <a:pPr algn="just"/>
            <a:r>
              <a:rPr lang="en-US" sz="3600" b="0" i="0" dirty="0">
                <a:effectLst/>
                <a:latin typeface="Söhne"/>
              </a:rPr>
              <a:t>I have not submitted this work, or any part of it, for assessment in any other course or degree program at any institution.</a:t>
            </a:r>
            <a:endParaRPr lang="id-ID" sz="3600" b="0" i="0" dirty="0">
              <a:effectLst/>
              <a:latin typeface="Söhne"/>
            </a:endParaRPr>
          </a:p>
          <a:p>
            <a:pPr algn="just"/>
            <a:endParaRPr lang="en-US" sz="3600" b="0" i="0" dirty="0">
              <a:effectLst/>
              <a:latin typeface="Söhne"/>
            </a:endParaRPr>
          </a:p>
          <a:p>
            <a:pPr algn="just"/>
            <a:r>
              <a:rPr lang="en-US" sz="3600" b="0" i="0" dirty="0">
                <a:effectLst/>
                <a:latin typeface="Söhne"/>
              </a:rPr>
              <a:t>I understand that any attempt to misrepresent the originality of this work will result in appropriate penalties as determined by the academic regulations of my institution.</a:t>
            </a:r>
            <a:endParaRPr lang="id-ID" sz="3600" b="0" i="0" dirty="0">
              <a:effectLst/>
              <a:latin typeface="Söhne"/>
            </a:endParaRPr>
          </a:p>
          <a:p>
            <a:pPr algn="just"/>
            <a:endParaRPr lang="id-ID" sz="3600" dirty="0">
              <a:latin typeface="Söhne"/>
            </a:endParaRPr>
          </a:p>
          <a:p>
            <a:pPr algn="just"/>
            <a:endParaRPr lang="id-ID" sz="3600" b="0" i="0" dirty="0">
              <a:effectLst/>
              <a:latin typeface="Söhne"/>
            </a:endParaRPr>
          </a:p>
          <a:p>
            <a:pPr algn="just"/>
            <a:endParaRPr lang="en-US" sz="3600" b="0" i="0" dirty="0">
              <a:effectLst/>
              <a:latin typeface="Söhne"/>
            </a:endParaRPr>
          </a:p>
          <a:p>
            <a:pPr algn="just"/>
            <a:r>
              <a:rPr lang="id-ID" sz="3600" b="0" i="0" dirty="0">
                <a:effectLst/>
                <a:latin typeface="Söhne"/>
              </a:rPr>
              <a:t>                     </a:t>
            </a:r>
            <a:r>
              <a:rPr lang="en-US" sz="3600" b="0" i="0" dirty="0">
                <a:effectLst/>
                <a:latin typeface="Söhne"/>
              </a:rPr>
              <a:t>Signed: </a:t>
            </a:r>
            <a:r>
              <a:rPr lang="id-ID" sz="3600" b="0" i="0" dirty="0">
                <a:effectLst/>
                <a:latin typeface="Söhne"/>
              </a:rPr>
              <a:t>                                                                                                              </a:t>
            </a:r>
            <a:r>
              <a:rPr lang="en-US" sz="3600" b="0" i="0" dirty="0">
                <a:effectLst/>
                <a:latin typeface="Söhne"/>
              </a:rPr>
              <a:t>Date: </a:t>
            </a:r>
            <a:r>
              <a:rPr lang="id-ID" sz="3600" b="0" i="0" dirty="0">
                <a:effectLst/>
                <a:latin typeface="Söhne"/>
              </a:rPr>
              <a:t>13/03/2023</a:t>
            </a:r>
            <a:endParaRPr lang="en-US" sz="3600" b="0" i="0" dirty="0">
              <a:effectLst/>
              <a:latin typeface="Söhne"/>
            </a:endParaRPr>
          </a:p>
        </p:txBody>
      </p:sp>
      <p:sp>
        <p:nvSpPr>
          <p:cNvPr id="8" name="Freeform: Shape 7">
            <a:extLst>
              <a:ext uri="{FF2B5EF4-FFF2-40B4-BE49-F238E27FC236}">
                <a16:creationId xmlns:a16="http://schemas.microsoft.com/office/drawing/2014/main" id="{1F8B8484-76A5-6C77-5134-2AD80AD3D3BD}"/>
              </a:ext>
            </a:extLst>
          </p:cNvPr>
          <p:cNvSpPr/>
          <p:nvPr/>
        </p:nvSpPr>
        <p:spPr>
          <a:xfrm>
            <a:off x="4314426" y="9753600"/>
            <a:ext cx="4524774" cy="2247900"/>
          </a:xfrm>
          <a:custGeom>
            <a:avLst/>
            <a:gdLst>
              <a:gd name="connsiteX0" fmla="*/ 1629174 w 4524774"/>
              <a:gd name="connsiteY0" fmla="*/ 800100 h 2247900"/>
              <a:gd name="connsiteX1" fmla="*/ 1692674 w 4524774"/>
              <a:gd name="connsiteY1" fmla="*/ 736600 h 2247900"/>
              <a:gd name="connsiteX2" fmla="*/ 1908574 w 4524774"/>
              <a:gd name="connsiteY2" fmla="*/ 393700 h 2247900"/>
              <a:gd name="connsiteX3" fmla="*/ 1959374 w 4524774"/>
              <a:gd name="connsiteY3" fmla="*/ 279400 h 2247900"/>
              <a:gd name="connsiteX4" fmla="*/ 2073674 w 4524774"/>
              <a:gd name="connsiteY4" fmla="*/ 127000 h 2247900"/>
              <a:gd name="connsiteX5" fmla="*/ 2111774 w 4524774"/>
              <a:gd name="connsiteY5" fmla="*/ 38100 h 2247900"/>
              <a:gd name="connsiteX6" fmla="*/ 2137174 w 4524774"/>
              <a:gd name="connsiteY6" fmla="*/ 0 h 2247900"/>
              <a:gd name="connsiteX7" fmla="*/ 2200674 w 4524774"/>
              <a:gd name="connsiteY7" fmla="*/ 1511300 h 2247900"/>
              <a:gd name="connsiteX8" fmla="*/ 2264174 w 4524774"/>
              <a:gd name="connsiteY8" fmla="*/ 2082800 h 2247900"/>
              <a:gd name="connsiteX9" fmla="*/ 2289574 w 4524774"/>
              <a:gd name="connsiteY9" fmla="*/ 2247900 h 2247900"/>
              <a:gd name="connsiteX10" fmla="*/ 2226074 w 4524774"/>
              <a:gd name="connsiteY10" fmla="*/ 1714500 h 2247900"/>
              <a:gd name="connsiteX11" fmla="*/ 2149874 w 4524774"/>
              <a:gd name="connsiteY11" fmla="*/ 1562100 h 2247900"/>
              <a:gd name="connsiteX12" fmla="*/ 1984774 w 4524774"/>
              <a:gd name="connsiteY12" fmla="*/ 1435100 h 2247900"/>
              <a:gd name="connsiteX13" fmla="*/ 1794274 w 4524774"/>
              <a:gd name="connsiteY13" fmla="*/ 1371600 h 2247900"/>
              <a:gd name="connsiteX14" fmla="*/ 1451374 w 4524774"/>
              <a:gd name="connsiteY14" fmla="*/ 1346200 h 2247900"/>
              <a:gd name="connsiteX15" fmla="*/ 524274 w 4524774"/>
              <a:gd name="connsiteY15" fmla="*/ 1473200 h 2247900"/>
              <a:gd name="connsiteX16" fmla="*/ 295674 w 4524774"/>
              <a:gd name="connsiteY16" fmla="*/ 1524000 h 2247900"/>
              <a:gd name="connsiteX17" fmla="*/ 168674 w 4524774"/>
              <a:gd name="connsiteY17" fmla="*/ 1562100 h 2247900"/>
              <a:gd name="connsiteX18" fmla="*/ 54374 w 4524774"/>
              <a:gd name="connsiteY18" fmla="*/ 1587500 h 2247900"/>
              <a:gd name="connsiteX19" fmla="*/ 3574 w 4524774"/>
              <a:gd name="connsiteY19" fmla="*/ 1600200 h 2247900"/>
              <a:gd name="connsiteX20" fmla="*/ 1959374 w 4524774"/>
              <a:gd name="connsiteY20" fmla="*/ 1587500 h 2247900"/>
              <a:gd name="connsiteX21" fmla="*/ 2264174 w 4524774"/>
              <a:gd name="connsiteY21" fmla="*/ 1511300 h 2247900"/>
              <a:gd name="connsiteX22" fmla="*/ 2365774 w 4524774"/>
              <a:gd name="connsiteY22" fmla="*/ 1485900 h 2247900"/>
              <a:gd name="connsiteX23" fmla="*/ 2429274 w 4524774"/>
              <a:gd name="connsiteY23" fmla="*/ 1473200 h 2247900"/>
              <a:gd name="connsiteX24" fmla="*/ 2467374 w 4524774"/>
              <a:gd name="connsiteY24" fmla="*/ 1460500 h 2247900"/>
              <a:gd name="connsiteX25" fmla="*/ 2670574 w 4524774"/>
              <a:gd name="connsiteY25" fmla="*/ 1447800 h 2247900"/>
              <a:gd name="connsiteX26" fmla="*/ 2429274 w 4524774"/>
              <a:gd name="connsiteY26" fmla="*/ 1409700 h 2247900"/>
              <a:gd name="connsiteX27" fmla="*/ 2327674 w 4524774"/>
              <a:gd name="connsiteY27" fmla="*/ 1384300 h 2247900"/>
              <a:gd name="connsiteX28" fmla="*/ 2365774 w 4524774"/>
              <a:gd name="connsiteY28" fmla="*/ 1257300 h 2247900"/>
              <a:gd name="connsiteX29" fmla="*/ 2416574 w 4524774"/>
              <a:gd name="connsiteY29" fmla="*/ 1041400 h 2247900"/>
              <a:gd name="connsiteX30" fmla="*/ 2429274 w 4524774"/>
              <a:gd name="connsiteY30" fmla="*/ 673100 h 2247900"/>
              <a:gd name="connsiteX31" fmla="*/ 2480074 w 4524774"/>
              <a:gd name="connsiteY31" fmla="*/ 863600 h 2247900"/>
              <a:gd name="connsiteX32" fmla="*/ 2568974 w 4524774"/>
              <a:gd name="connsiteY32" fmla="*/ 1435100 h 2247900"/>
              <a:gd name="connsiteX33" fmla="*/ 2581674 w 4524774"/>
              <a:gd name="connsiteY33" fmla="*/ 1701800 h 2247900"/>
              <a:gd name="connsiteX34" fmla="*/ 2632474 w 4524774"/>
              <a:gd name="connsiteY34" fmla="*/ 1600200 h 2247900"/>
              <a:gd name="connsiteX35" fmla="*/ 2645174 w 4524774"/>
              <a:gd name="connsiteY35" fmla="*/ 1485900 h 2247900"/>
              <a:gd name="connsiteX36" fmla="*/ 2670574 w 4524774"/>
              <a:gd name="connsiteY36" fmla="*/ 1282700 h 2247900"/>
              <a:gd name="connsiteX37" fmla="*/ 2683274 w 4524774"/>
              <a:gd name="connsiteY37" fmla="*/ 1244600 h 2247900"/>
              <a:gd name="connsiteX38" fmla="*/ 2721374 w 4524774"/>
              <a:gd name="connsiteY38" fmla="*/ 1219200 h 2247900"/>
              <a:gd name="connsiteX39" fmla="*/ 2873774 w 4524774"/>
              <a:gd name="connsiteY39" fmla="*/ 1257300 h 2247900"/>
              <a:gd name="connsiteX40" fmla="*/ 2861074 w 4524774"/>
              <a:gd name="connsiteY40" fmla="*/ 1562100 h 2247900"/>
              <a:gd name="connsiteX41" fmla="*/ 2810274 w 4524774"/>
              <a:gd name="connsiteY41" fmla="*/ 1574800 h 2247900"/>
              <a:gd name="connsiteX42" fmla="*/ 2759474 w 4524774"/>
              <a:gd name="connsiteY42" fmla="*/ 1358900 h 2247900"/>
              <a:gd name="connsiteX43" fmla="*/ 2861074 w 4524774"/>
              <a:gd name="connsiteY43" fmla="*/ 1308100 h 2247900"/>
              <a:gd name="connsiteX44" fmla="*/ 2911874 w 4524774"/>
              <a:gd name="connsiteY44" fmla="*/ 1447800 h 2247900"/>
              <a:gd name="connsiteX45" fmla="*/ 2924574 w 4524774"/>
              <a:gd name="connsiteY45" fmla="*/ 1498600 h 2247900"/>
              <a:gd name="connsiteX46" fmla="*/ 2873774 w 4524774"/>
              <a:gd name="connsiteY46" fmla="*/ 1460500 h 2247900"/>
              <a:gd name="connsiteX47" fmla="*/ 2899174 w 4524774"/>
              <a:gd name="connsiteY47" fmla="*/ 1384300 h 2247900"/>
              <a:gd name="connsiteX48" fmla="*/ 2962674 w 4524774"/>
              <a:gd name="connsiteY48" fmla="*/ 1422400 h 2247900"/>
              <a:gd name="connsiteX49" fmla="*/ 2975374 w 4524774"/>
              <a:gd name="connsiteY49" fmla="*/ 1460500 h 2247900"/>
              <a:gd name="connsiteX50" fmla="*/ 3026174 w 4524774"/>
              <a:gd name="connsiteY50" fmla="*/ 1422400 h 2247900"/>
              <a:gd name="connsiteX51" fmla="*/ 3089674 w 4524774"/>
              <a:gd name="connsiteY51" fmla="*/ 1384300 h 2247900"/>
              <a:gd name="connsiteX52" fmla="*/ 3102374 w 4524774"/>
              <a:gd name="connsiteY52" fmla="*/ 1435100 h 2247900"/>
              <a:gd name="connsiteX53" fmla="*/ 3051574 w 4524774"/>
              <a:gd name="connsiteY53" fmla="*/ 1447800 h 2247900"/>
              <a:gd name="connsiteX54" fmla="*/ 3127774 w 4524774"/>
              <a:gd name="connsiteY54" fmla="*/ 1409700 h 2247900"/>
              <a:gd name="connsiteX55" fmla="*/ 3483374 w 4524774"/>
              <a:gd name="connsiteY55" fmla="*/ 1397000 h 2247900"/>
              <a:gd name="connsiteX56" fmla="*/ 3242074 w 4524774"/>
              <a:gd name="connsiteY56" fmla="*/ 1346200 h 2247900"/>
              <a:gd name="connsiteX57" fmla="*/ 3178574 w 4524774"/>
              <a:gd name="connsiteY57" fmla="*/ 1282700 h 2247900"/>
              <a:gd name="connsiteX58" fmla="*/ 3229374 w 4524774"/>
              <a:gd name="connsiteY58" fmla="*/ 863600 h 2247900"/>
              <a:gd name="connsiteX59" fmla="*/ 3280174 w 4524774"/>
              <a:gd name="connsiteY59" fmla="*/ 596900 h 2247900"/>
              <a:gd name="connsiteX60" fmla="*/ 3356374 w 4524774"/>
              <a:gd name="connsiteY60" fmla="*/ 1460500 h 2247900"/>
              <a:gd name="connsiteX61" fmla="*/ 3381774 w 4524774"/>
              <a:gd name="connsiteY61" fmla="*/ 1689100 h 2247900"/>
              <a:gd name="connsiteX62" fmla="*/ 3369074 w 4524774"/>
              <a:gd name="connsiteY62" fmla="*/ 1905000 h 2247900"/>
              <a:gd name="connsiteX63" fmla="*/ 3369074 w 4524774"/>
              <a:gd name="connsiteY63" fmla="*/ 1282700 h 2247900"/>
              <a:gd name="connsiteX64" fmla="*/ 3470674 w 4524774"/>
              <a:gd name="connsiteY64" fmla="*/ 1028700 h 2247900"/>
              <a:gd name="connsiteX65" fmla="*/ 3534174 w 4524774"/>
              <a:gd name="connsiteY65" fmla="*/ 1066800 h 2247900"/>
              <a:gd name="connsiteX66" fmla="*/ 3597674 w 4524774"/>
              <a:gd name="connsiteY66" fmla="*/ 1371600 h 2247900"/>
              <a:gd name="connsiteX67" fmla="*/ 3546874 w 4524774"/>
              <a:gd name="connsiteY67" fmla="*/ 1498600 h 2247900"/>
              <a:gd name="connsiteX68" fmla="*/ 3470674 w 4524774"/>
              <a:gd name="connsiteY68" fmla="*/ 1536700 h 2247900"/>
              <a:gd name="connsiteX69" fmla="*/ 3407174 w 4524774"/>
              <a:gd name="connsiteY69" fmla="*/ 1422400 h 2247900"/>
              <a:gd name="connsiteX70" fmla="*/ 3521474 w 4524774"/>
              <a:gd name="connsiteY70" fmla="*/ 1143000 h 2247900"/>
              <a:gd name="connsiteX71" fmla="*/ 3584974 w 4524774"/>
              <a:gd name="connsiteY71" fmla="*/ 1130300 h 2247900"/>
              <a:gd name="connsiteX72" fmla="*/ 3623074 w 4524774"/>
              <a:gd name="connsiteY72" fmla="*/ 1155700 h 2247900"/>
              <a:gd name="connsiteX73" fmla="*/ 3648474 w 4524774"/>
              <a:gd name="connsiteY73" fmla="*/ 1206500 h 2247900"/>
              <a:gd name="connsiteX74" fmla="*/ 3661174 w 4524774"/>
              <a:gd name="connsiteY74" fmla="*/ 1333500 h 2247900"/>
              <a:gd name="connsiteX75" fmla="*/ 3838974 w 4524774"/>
              <a:gd name="connsiteY75" fmla="*/ 1295400 h 2247900"/>
              <a:gd name="connsiteX76" fmla="*/ 4270774 w 4524774"/>
              <a:gd name="connsiteY76" fmla="*/ 1168400 h 2247900"/>
              <a:gd name="connsiteX77" fmla="*/ 4524774 w 4524774"/>
              <a:gd name="connsiteY77" fmla="*/ 1079500 h 224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524774" h="2247900">
                <a:moveTo>
                  <a:pt x="1629174" y="800100"/>
                </a:moveTo>
                <a:cubicBezTo>
                  <a:pt x="1650341" y="778933"/>
                  <a:pt x="1674125" y="760095"/>
                  <a:pt x="1692674" y="736600"/>
                </a:cubicBezTo>
                <a:cubicBezTo>
                  <a:pt x="1798289" y="602820"/>
                  <a:pt x="1834674" y="541500"/>
                  <a:pt x="1908574" y="393700"/>
                </a:cubicBezTo>
                <a:cubicBezTo>
                  <a:pt x="1927220" y="356408"/>
                  <a:pt x="1938933" y="315739"/>
                  <a:pt x="1959374" y="279400"/>
                </a:cubicBezTo>
                <a:cubicBezTo>
                  <a:pt x="2019771" y="172027"/>
                  <a:pt x="2014162" y="216268"/>
                  <a:pt x="2073674" y="127000"/>
                </a:cubicBezTo>
                <a:cubicBezTo>
                  <a:pt x="2126528" y="47718"/>
                  <a:pt x="2077907" y="105833"/>
                  <a:pt x="2111774" y="38100"/>
                </a:cubicBezTo>
                <a:cubicBezTo>
                  <a:pt x="2118600" y="24448"/>
                  <a:pt x="2128707" y="12700"/>
                  <a:pt x="2137174" y="0"/>
                </a:cubicBezTo>
                <a:cubicBezTo>
                  <a:pt x="2227918" y="635208"/>
                  <a:pt x="2142618" y="-9767"/>
                  <a:pt x="2200674" y="1511300"/>
                </a:cubicBezTo>
                <a:cubicBezTo>
                  <a:pt x="2213167" y="1838618"/>
                  <a:pt x="2222985" y="1794474"/>
                  <a:pt x="2264174" y="2082800"/>
                </a:cubicBezTo>
                <a:cubicBezTo>
                  <a:pt x="2288553" y="2253454"/>
                  <a:pt x="2263136" y="2142150"/>
                  <a:pt x="2289574" y="2247900"/>
                </a:cubicBezTo>
                <a:cubicBezTo>
                  <a:pt x="2279618" y="2108518"/>
                  <a:pt x="2278994" y="1867379"/>
                  <a:pt x="2226074" y="1714500"/>
                </a:cubicBezTo>
                <a:cubicBezTo>
                  <a:pt x="2207495" y="1660828"/>
                  <a:pt x="2186997" y="1605085"/>
                  <a:pt x="2149874" y="1562100"/>
                </a:cubicBezTo>
                <a:cubicBezTo>
                  <a:pt x="2104492" y="1509552"/>
                  <a:pt x="2045977" y="1467887"/>
                  <a:pt x="1984774" y="1435100"/>
                </a:cubicBezTo>
                <a:cubicBezTo>
                  <a:pt x="1925772" y="1403492"/>
                  <a:pt x="1860298" y="1382604"/>
                  <a:pt x="1794274" y="1371600"/>
                </a:cubicBezTo>
                <a:cubicBezTo>
                  <a:pt x="1681220" y="1352758"/>
                  <a:pt x="1565674" y="1354667"/>
                  <a:pt x="1451374" y="1346200"/>
                </a:cubicBezTo>
                <a:cubicBezTo>
                  <a:pt x="607375" y="1413720"/>
                  <a:pt x="1073349" y="1339279"/>
                  <a:pt x="524274" y="1473200"/>
                </a:cubicBezTo>
                <a:cubicBezTo>
                  <a:pt x="448438" y="1491697"/>
                  <a:pt x="371402" y="1505068"/>
                  <a:pt x="295674" y="1524000"/>
                </a:cubicBezTo>
                <a:cubicBezTo>
                  <a:pt x="252796" y="1534719"/>
                  <a:pt x="211416" y="1550852"/>
                  <a:pt x="168674" y="1562100"/>
                </a:cubicBezTo>
                <a:cubicBezTo>
                  <a:pt x="130930" y="1572033"/>
                  <a:pt x="92404" y="1578724"/>
                  <a:pt x="54374" y="1587500"/>
                </a:cubicBezTo>
                <a:cubicBezTo>
                  <a:pt x="37367" y="1591425"/>
                  <a:pt x="-13880" y="1600200"/>
                  <a:pt x="3574" y="1600200"/>
                </a:cubicBezTo>
                <a:lnTo>
                  <a:pt x="1959374" y="1587500"/>
                </a:lnTo>
                <a:cubicBezTo>
                  <a:pt x="2312788" y="1493256"/>
                  <a:pt x="2011364" y="1570785"/>
                  <a:pt x="2264174" y="1511300"/>
                </a:cubicBezTo>
                <a:cubicBezTo>
                  <a:pt x="2298155" y="1503304"/>
                  <a:pt x="2331759" y="1493750"/>
                  <a:pt x="2365774" y="1485900"/>
                </a:cubicBezTo>
                <a:cubicBezTo>
                  <a:pt x="2386807" y="1481046"/>
                  <a:pt x="2408333" y="1478435"/>
                  <a:pt x="2429274" y="1473200"/>
                </a:cubicBezTo>
                <a:cubicBezTo>
                  <a:pt x="2442261" y="1469953"/>
                  <a:pt x="2454061" y="1461901"/>
                  <a:pt x="2467374" y="1460500"/>
                </a:cubicBezTo>
                <a:cubicBezTo>
                  <a:pt x="2534867" y="1453396"/>
                  <a:pt x="2602841" y="1452033"/>
                  <a:pt x="2670574" y="1447800"/>
                </a:cubicBezTo>
                <a:cubicBezTo>
                  <a:pt x="2590141" y="1435100"/>
                  <a:pt x="2509342" y="1424527"/>
                  <a:pt x="2429274" y="1409700"/>
                </a:cubicBezTo>
                <a:cubicBezTo>
                  <a:pt x="2394949" y="1403343"/>
                  <a:pt x="2341101" y="1416524"/>
                  <a:pt x="2327674" y="1384300"/>
                </a:cubicBezTo>
                <a:cubicBezTo>
                  <a:pt x="2310675" y="1343502"/>
                  <a:pt x="2354682" y="1300083"/>
                  <a:pt x="2365774" y="1257300"/>
                </a:cubicBezTo>
                <a:cubicBezTo>
                  <a:pt x="2384328" y="1185734"/>
                  <a:pt x="2399641" y="1113367"/>
                  <a:pt x="2416574" y="1041400"/>
                </a:cubicBezTo>
                <a:cubicBezTo>
                  <a:pt x="2420807" y="918633"/>
                  <a:pt x="2387959" y="788783"/>
                  <a:pt x="2429274" y="673100"/>
                </a:cubicBezTo>
                <a:cubicBezTo>
                  <a:pt x="2451378" y="611210"/>
                  <a:pt x="2468223" y="798958"/>
                  <a:pt x="2480074" y="863600"/>
                </a:cubicBezTo>
                <a:cubicBezTo>
                  <a:pt x="2514840" y="1053231"/>
                  <a:pt x="2568974" y="1435100"/>
                  <a:pt x="2568974" y="1435100"/>
                </a:cubicBezTo>
                <a:cubicBezTo>
                  <a:pt x="2573207" y="1524000"/>
                  <a:pt x="2573851" y="1613144"/>
                  <a:pt x="2581674" y="1701800"/>
                </a:cubicBezTo>
                <a:cubicBezTo>
                  <a:pt x="2612270" y="2048557"/>
                  <a:pt x="2615240" y="1772544"/>
                  <a:pt x="2632474" y="1600200"/>
                </a:cubicBezTo>
                <a:cubicBezTo>
                  <a:pt x="2636288" y="1562056"/>
                  <a:pt x="2640607" y="1523961"/>
                  <a:pt x="2645174" y="1485900"/>
                </a:cubicBezTo>
                <a:cubicBezTo>
                  <a:pt x="2653307" y="1418126"/>
                  <a:pt x="2659928" y="1350125"/>
                  <a:pt x="2670574" y="1282700"/>
                </a:cubicBezTo>
                <a:cubicBezTo>
                  <a:pt x="2672662" y="1269477"/>
                  <a:pt x="2674911" y="1255053"/>
                  <a:pt x="2683274" y="1244600"/>
                </a:cubicBezTo>
                <a:cubicBezTo>
                  <a:pt x="2692809" y="1232681"/>
                  <a:pt x="2708674" y="1227667"/>
                  <a:pt x="2721374" y="1219200"/>
                </a:cubicBezTo>
                <a:cubicBezTo>
                  <a:pt x="2772174" y="1231900"/>
                  <a:pt x="2832885" y="1224589"/>
                  <a:pt x="2873774" y="1257300"/>
                </a:cubicBezTo>
                <a:cubicBezTo>
                  <a:pt x="2955566" y="1322734"/>
                  <a:pt x="2884733" y="1514783"/>
                  <a:pt x="2861074" y="1562100"/>
                </a:cubicBezTo>
                <a:cubicBezTo>
                  <a:pt x="2853268" y="1577712"/>
                  <a:pt x="2827207" y="1570567"/>
                  <a:pt x="2810274" y="1574800"/>
                </a:cubicBezTo>
                <a:cubicBezTo>
                  <a:pt x="2806941" y="1563692"/>
                  <a:pt x="2749051" y="1393642"/>
                  <a:pt x="2759474" y="1358900"/>
                </a:cubicBezTo>
                <a:cubicBezTo>
                  <a:pt x="2769976" y="1323893"/>
                  <a:pt x="2834484" y="1314747"/>
                  <a:pt x="2861074" y="1308100"/>
                </a:cubicBezTo>
                <a:cubicBezTo>
                  <a:pt x="2885311" y="1368693"/>
                  <a:pt x="2892309" y="1382582"/>
                  <a:pt x="2911874" y="1447800"/>
                </a:cubicBezTo>
                <a:cubicBezTo>
                  <a:pt x="2916890" y="1464518"/>
                  <a:pt x="2920341" y="1481667"/>
                  <a:pt x="2924574" y="1498600"/>
                </a:cubicBezTo>
                <a:cubicBezTo>
                  <a:pt x="2904189" y="1539369"/>
                  <a:pt x="2873774" y="1628806"/>
                  <a:pt x="2873774" y="1460500"/>
                </a:cubicBezTo>
                <a:cubicBezTo>
                  <a:pt x="2873774" y="1433726"/>
                  <a:pt x="2890707" y="1409700"/>
                  <a:pt x="2899174" y="1384300"/>
                </a:cubicBezTo>
                <a:cubicBezTo>
                  <a:pt x="2920341" y="1397000"/>
                  <a:pt x="2945220" y="1404946"/>
                  <a:pt x="2962674" y="1422400"/>
                </a:cubicBezTo>
                <a:cubicBezTo>
                  <a:pt x="2972140" y="1431866"/>
                  <a:pt x="2961987" y="1460500"/>
                  <a:pt x="2975374" y="1460500"/>
                </a:cubicBezTo>
                <a:cubicBezTo>
                  <a:pt x="2996541" y="1460500"/>
                  <a:pt x="3008562" y="1434141"/>
                  <a:pt x="3026174" y="1422400"/>
                </a:cubicBezTo>
                <a:cubicBezTo>
                  <a:pt x="3046713" y="1408708"/>
                  <a:pt x="3068507" y="1397000"/>
                  <a:pt x="3089674" y="1384300"/>
                </a:cubicBezTo>
                <a:cubicBezTo>
                  <a:pt x="3093907" y="1401233"/>
                  <a:pt x="3111354" y="1420133"/>
                  <a:pt x="3102374" y="1435100"/>
                </a:cubicBezTo>
                <a:cubicBezTo>
                  <a:pt x="3093394" y="1450067"/>
                  <a:pt x="3039232" y="1460142"/>
                  <a:pt x="3051574" y="1447800"/>
                </a:cubicBezTo>
                <a:cubicBezTo>
                  <a:pt x="3071654" y="1427720"/>
                  <a:pt x="3099570" y="1413018"/>
                  <a:pt x="3127774" y="1409700"/>
                </a:cubicBezTo>
                <a:cubicBezTo>
                  <a:pt x="3245571" y="1395842"/>
                  <a:pt x="3364841" y="1401233"/>
                  <a:pt x="3483374" y="1397000"/>
                </a:cubicBezTo>
                <a:cubicBezTo>
                  <a:pt x="3402941" y="1380067"/>
                  <a:pt x="3319037" y="1375061"/>
                  <a:pt x="3242074" y="1346200"/>
                </a:cubicBezTo>
                <a:cubicBezTo>
                  <a:pt x="3214046" y="1335689"/>
                  <a:pt x="3179361" y="1312624"/>
                  <a:pt x="3178574" y="1282700"/>
                </a:cubicBezTo>
                <a:cubicBezTo>
                  <a:pt x="3174872" y="1142026"/>
                  <a:pt x="3212441" y="1003300"/>
                  <a:pt x="3229374" y="863600"/>
                </a:cubicBezTo>
                <a:cubicBezTo>
                  <a:pt x="3238974" y="441216"/>
                  <a:pt x="3220786" y="-3579"/>
                  <a:pt x="3280174" y="596900"/>
                </a:cubicBezTo>
                <a:cubicBezTo>
                  <a:pt x="3308616" y="884482"/>
                  <a:pt x="3324461" y="1173282"/>
                  <a:pt x="3356374" y="1460500"/>
                </a:cubicBezTo>
                <a:lnTo>
                  <a:pt x="3381774" y="1689100"/>
                </a:lnTo>
                <a:cubicBezTo>
                  <a:pt x="3377541" y="1761067"/>
                  <a:pt x="3380318" y="1976209"/>
                  <a:pt x="3369074" y="1905000"/>
                </a:cubicBezTo>
                <a:cubicBezTo>
                  <a:pt x="3350347" y="1786393"/>
                  <a:pt x="3316904" y="1454861"/>
                  <a:pt x="3369074" y="1282700"/>
                </a:cubicBezTo>
                <a:cubicBezTo>
                  <a:pt x="3395519" y="1195430"/>
                  <a:pt x="3470674" y="1028700"/>
                  <a:pt x="3470674" y="1028700"/>
                </a:cubicBezTo>
                <a:cubicBezTo>
                  <a:pt x="3491841" y="1041400"/>
                  <a:pt x="3521474" y="1045633"/>
                  <a:pt x="3534174" y="1066800"/>
                </a:cubicBezTo>
                <a:cubicBezTo>
                  <a:pt x="3592459" y="1163942"/>
                  <a:pt x="3588747" y="1264479"/>
                  <a:pt x="3597674" y="1371600"/>
                </a:cubicBezTo>
                <a:cubicBezTo>
                  <a:pt x="3580741" y="1413933"/>
                  <a:pt x="3574673" y="1462461"/>
                  <a:pt x="3546874" y="1498600"/>
                </a:cubicBezTo>
                <a:cubicBezTo>
                  <a:pt x="3529559" y="1521109"/>
                  <a:pt x="3495605" y="1550298"/>
                  <a:pt x="3470674" y="1536700"/>
                </a:cubicBezTo>
                <a:cubicBezTo>
                  <a:pt x="3432411" y="1515829"/>
                  <a:pt x="3428341" y="1460500"/>
                  <a:pt x="3407174" y="1422400"/>
                </a:cubicBezTo>
                <a:cubicBezTo>
                  <a:pt x="3430029" y="1336694"/>
                  <a:pt x="3440460" y="1207811"/>
                  <a:pt x="3521474" y="1143000"/>
                </a:cubicBezTo>
                <a:cubicBezTo>
                  <a:pt x="3538330" y="1129515"/>
                  <a:pt x="3563807" y="1134533"/>
                  <a:pt x="3584974" y="1130300"/>
                </a:cubicBezTo>
                <a:cubicBezTo>
                  <a:pt x="3597674" y="1138767"/>
                  <a:pt x="3621476" y="1140520"/>
                  <a:pt x="3623074" y="1155700"/>
                </a:cubicBezTo>
                <a:cubicBezTo>
                  <a:pt x="3637740" y="1295025"/>
                  <a:pt x="3570126" y="1546010"/>
                  <a:pt x="3648474" y="1206500"/>
                </a:cubicBezTo>
                <a:cubicBezTo>
                  <a:pt x="3652707" y="1248833"/>
                  <a:pt x="3622621" y="1315509"/>
                  <a:pt x="3661174" y="1333500"/>
                </a:cubicBezTo>
                <a:cubicBezTo>
                  <a:pt x="3716100" y="1359132"/>
                  <a:pt x="3780470" y="1311245"/>
                  <a:pt x="3838974" y="1295400"/>
                </a:cubicBezTo>
                <a:cubicBezTo>
                  <a:pt x="3983787" y="1256180"/>
                  <a:pt x="4127668" y="1213452"/>
                  <a:pt x="4270774" y="1168400"/>
                </a:cubicBezTo>
                <a:cubicBezTo>
                  <a:pt x="4356337" y="1141464"/>
                  <a:pt x="4524774" y="1079500"/>
                  <a:pt x="4524774" y="107950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93091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EC91004-4A3F-4CF7-A21B-818AAE905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4" name="文本框 1"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E6636BC20180234D78A0072836F0BEB032B9B20D17555BB0ADD98B30B1332BD33B44B738C1667B0122692508384636EBBC1921DA41D07B811BBFC2E178BE14DC24FB39ADEF25845744D22EF763B243DEA84CE91C764D20D3689C419F05DE4CC8D8962D9F0E3</a:t>
            </a:r>
          </a:p>
        </p:txBody>
      </p:sp>
      <p:sp>
        <p:nvSpPr>
          <p:cNvPr id="6" name="文本框 2"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E6636BC20180234D78A0072836F0B3B062B9B207100DDB20A0D98F39B16C2BA34B43BC38C168AB0122592F0838465CEB921921FAF1D0ABC11BBFC26B7F4E1ADA24FB2EADD526949754C728F767A2439F9FD0E9157C626057A81A5197EE01DCA8DD06229F4E3</a:t>
            </a:r>
          </a:p>
        </p:txBody>
      </p:sp>
      <p:sp>
        <p:nvSpPr>
          <p:cNvPr id="7" name="文本框 3"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E6636BC20180234D78A0072836F0B99012B9B2041CBB0BD0AED9843CB1E92B759B4BB3387161DB0A22092008384687EBAD09218A11D00BB11BBFC253752E1BD324F50EAD8127E48704882AE76E224046D963E4B175990FA048DEA195FADFAC88D9862B9F9E3</a:t>
            </a:r>
          </a:p>
        </p:txBody>
      </p:sp>
      <p:sp>
        <p:nvSpPr>
          <p:cNvPr id="8" name="文本框 4"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E6636BC20180234D78A0072836F0BE8092B9B20C1995FBB0AAD98B33B1032B25BB4EBB387163FB0F22C92E08384670EB2809215AC1D0FBA11BBFC2437A1E1FD724F5F8AD632564B7B4FF2ED7684240538A9CE0BE76481F81688BF19F28E95C98DFE620900E3</a:t>
            </a:r>
          </a:p>
        </p:txBody>
      </p:sp>
      <p:sp>
        <p:nvSpPr>
          <p:cNvPr id="9" name="文本框 5"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E6636BC20180234D78A0072836F0BC5042B9B2071914ABA0AFD98A36B1312BA09B46B338D169DB042219260838466CEBCA09217A11D0EBD11BBFC21D70AE1BD124F79CADC02084A7F49B2BF76E924D54EB27EF457D2D6E7658AE919C47F25C58DA8624926E3</a:t>
            </a:r>
          </a:p>
        </p:txBody>
      </p:sp>
      <p:sp>
        <p:nvSpPr>
          <p:cNvPr id="10" name="文本框 6"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E6636BC20180234D78A0072836F0B1F0B2B9B20C194F3BB0ADD98331B1C62B51CB43B838C16E8B0E22C92408C8468EEBE509210AC1D04BD11BBFC228762E2FD824FCBAAD1124B6E784AF2DE761024E5537DCE27771BF55E7D8EF319F2F7D5C28DEE626942E3</a:t>
            </a:r>
          </a:p>
        </p:txBody>
      </p:sp>
      <p:sp>
        <p:nvSpPr>
          <p:cNvPr id="12" name="文本框 7"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E6636BC20180234D78A0072836F0BEC032B9B20719E7ABD0A4D98930B1B12B712B41B8383169AB0722192908C8467AEB500921AA91D06BC11BBFC236721E20D524FF49AD4320F65744DB2EA767924C574BB3E271732605D208AA119547C05C28DCF62D9E0E3</a:t>
            </a:r>
          </a:p>
        </p:txBody>
      </p:sp>
      <p:sp>
        <p:nvSpPr>
          <p:cNvPr id="13" name="文本框 8"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BBAAD9C20180234D78A0072836F0B3D0F2B9B20F17062BA0AED98A36B1592BA12B4DB63861636B0F22592308C84635EBDA09217A31D0EBC11BBFC2117CBE2DD124FE92AD4F2776A7040728C7604243DF3CC7E0757D97657F5887C19CEC514C28DAD62A9F4E3</a:t>
            </a:r>
          </a:p>
        </p:txBody>
      </p:sp>
      <p:sp>
        <p:nvSpPr>
          <p:cNvPr id="14" name="文本框 9"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BBAAD9C20180234D78A0072836F0BA1012B9B20A1CB46BD0A7D98635B19D2BBC6B43BA384161FB0F22C92C08C846A0EB0509215AB1D08BB11BBFC2217C7E26D724FBB3AD372DA647A48F24176822454646D3E3367050D32728DB5195200FACA8DFA62B98CE3</a:t>
            </a: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257" y="2092193"/>
            <a:ext cx="14228308" cy="1260000"/>
          </a:xfrm>
          <a:prstGeom prst="rect">
            <a:avLst/>
          </a:prstGeom>
        </p:spPr>
      </p:pic>
      <p:sp>
        <p:nvSpPr>
          <p:cNvPr id="3" name="Shape 126">
            <a:extLst>
              <a:ext uri="{FF2B5EF4-FFF2-40B4-BE49-F238E27FC236}">
                <a16:creationId xmlns:a16="http://schemas.microsoft.com/office/drawing/2014/main" id="{3A6FF0D8-21C4-76DC-01E1-CAF2437E4A11}"/>
              </a:ext>
            </a:extLst>
          </p:cNvPr>
          <p:cNvSpPr/>
          <p:nvPr/>
        </p:nvSpPr>
        <p:spPr>
          <a:xfrm>
            <a:off x="7076167" y="5995424"/>
            <a:ext cx="10231666" cy="17251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lnSpc>
                <a:spcPct val="120000"/>
              </a:lnSpc>
              <a:defRPr sz="8000" spc="159">
                <a:solidFill>
                  <a:srgbClr val="FFFFFF"/>
                </a:solidFill>
                <a:latin typeface="FZLanTingHei-M-GBK"/>
                <a:ea typeface="FZLanTingHei-M-GBK"/>
                <a:cs typeface="FZLanTingHei-M-GBK"/>
                <a:sym typeface="FZLanTingHei-M-GBK"/>
              </a:defRPr>
            </a:pPr>
            <a:r>
              <a:rPr lang="en-CN" sz="9600" b="1" dirty="0">
                <a:solidFill>
                  <a:schemeClr val="bg1"/>
                </a:solidFill>
                <a:latin typeface="Microsoft YaHei" panose="020B0503020204020204" pitchFamily="34" charset="-122"/>
                <a:ea typeface="Microsoft YaHei" panose="020B0503020204020204" pitchFamily="34" charset="-122"/>
                <a:cs typeface="Microsoft Himalaya" pitchFamily="2" charset="0"/>
              </a:rPr>
              <a:t>THANKS YOU</a:t>
            </a:r>
            <a:endParaRPr sz="9600" b="1" dirty="0">
              <a:solidFill>
                <a:schemeClr val="bg1"/>
              </a:solidFill>
              <a:latin typeface="Microsoft YaHei" panose="020B0503020204020204" pitchFamily="34" charset="-122"/>
              <a:ea typeface="Microsoft YaHei" panose="020B0503020204020204" pitchFamily="34" charset="-122"/>
              <a:cs typeface="Microsoft Himalaya" pitchFamily="2" charset="0"/>
            </a:endParaRPr>
          </a:p>
        </p:txBody>
      </p:sp>
    </p:spTree>
    <p:extLst>
      <p:ext uri="{BB962C8B-B14F-4D97-AF65-F5344CB8AC3E}">
        <p14:creationId xmlns:p14="http://schemas.microsoft.com/office/powerpoint/2010/main" val="1925232492"/>
      </p:ext>
    </p:extLst>
  </p:cSld>
  <p:clrMapOvr>
    <a:masterClrMapping/>
  </p:clrMapOvr>
</p:sld>
</file>

<file path=ppt/theme/theme1.xml><?xml version="1.0" encoding="utf-8"?>
<a:theme xmlns:a="http://schemas.openxmlformats.org/drawingml/2006/main" name="Office 主题​​">
  <a:themeElements>
    <a:clrScheme name="阿里云官方">
      <a:dk1>
        <a:srgbClr val="181818"/>
      </a:dk1>
      <a:lt1>
        <a:sysClr val="window" lastClr="FFFFFF"/>
      </a:lt1>
      <a:dk2>
        <a:srgbClr val="FF6A00"/>
      </a:dk2>
      <a:lt2>
        <a:srgbClr val="DBDBDB"/>
      </a:lt2>
      <a:accent1>
        <a:srgbClr val="FF6A00"/>
      </a:accent1>
      <a:accent2>
        <a:srgbClr val="FFB61A"/>
      </a:accent2>
      <a:accent3>
        <a:srgbClr val="D8D8D8"/>
      </a:accent3>
      <a:accent4>
        <a:srgbClr val="BFBFBF"/>
      </a:accent4>
      <a:accent5>
        <a:srgbClr val="A5A5A5"/>
      </a:accent5>
      <a:accent6>
        <a:srgbClr val="7F7F7F"/>
      </a:accent6>
      <a:hlink>
        <a:srgbClr val="FF6A00"/>
      </a:hlink>
      <a:folHlink>
        <a:srgbClr val="FF6A00"/>
      </a:folHlink>
    </a:clrScheme>
    <a:fontScheme name="阿里云官方">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9030</TotalTime>
  <Words>661</Words>
  <Application>Microsoft Office PowerPoint</Application>
  <PresentationFormat>Custom</PresentationFormat>
  <Paragraphs>86</Paragraphs>
  <Slides>10</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等线</vt:lpstr>
      <vt:lpstr>微软雅黑</vt:lpstr>
      <vt:lpstr>微软雅黑</vt:lpstr>
      <vt:lpstr>Alibaba PuHuiTi H</vt:lpstr>
      <vt:lpstr>Alibaba PuHuiTi M</vt:lpstr>
      <vt:lpstr>Alibaba PuHuiTi R</vt:lpstr>
      <vt:lpstr>Arial</vt:lpstr>
      <vt:lpstr>Calibri</vt:lpstr>
      <vt:lpstr>Söhne</vt:lpstr>
      <vt:lpstr>Office 主题​​</vt:lpstr>
      <vt:lpstr>PowerPoint Presentation</vt:lpstr>
      <vt:lpstr>Location Monitoring Services  for Safety and Security Purposes</vt:lpstr>
      <vt:lpstr>Project Description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宝明</dc:creator>
  <cp:lastModifiedBy>bambang marwoto</cp:lastModifiedBy>
  <cp:revision>457</cp:revision>
  <dcterms:created xsi:type="dcterms:W3CDTF">2019-10-01T12:03:42Z</dcterms:created>
  <dcterms:modified xsi:type="dcterms:W3CDTF">2023-03-14T09:32:07Z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perty1">
    <vt:lpwstr>E6636BC20180234D78A0072836F0BEB032B9B20D17555BB0ADD98B30B1332BD33B44B738C1667B0122692508384636EBBC1921DA41D07B811BBFC2E178BE14DC24FB39ADEF25845744D22EF763B243DEA84CE91C764D20D3689C419F05DE4CC8D8962D9F0E3</vt:lpwstr>
  </property>
  <property fmtid="{D5CDD505-2E9C-101B-9397-08002B2CF9AE}" pid="3" name="property2">
    <vt:lpwstr>E6636BC20180234D78A0072836F0B3B062B9B207100DDB20A0D98F39B16C2BA34B43BC38C168AB0122592F0838465CEB921921FAF1D0ABC11BBFC26B7F4E1ADA24FB2EADD526949754C728F767A2439F9FD0E9157C626057A81A5197EE01DCA8DD06229F4E3</vt:lpwstr>
  </property>
  <property fmtid="{D5CDD505-2E9C-101B-9397-08002B2CF9AE}" pid="4" name="property3">
    <vt:lpwstr>E6636BC20180234D78A0072836F0B99012B9B2041CBB0BD0AED9843CB1E92B759B4BB3387161DB0A22092008384687EBAD09218A11D00BB11BBFC253752E1BD324F50EAD8127E48704882AE76E224046D963E4B175990FA048DEA195FADFAC88D9862B9F9E3</vt:lpwstr>
  </property>
  <property fmtid="{D5CDD505-2E9C-101B-9397-08002B2CF9AE}" pid="5" name="property4">
    <vt:lpwstr>E6636BC20180234D78A0072836F0BE8092B9B20C1995FBB0AAD98B33B1032B25BB4EBB387163FB0F22C92E08384670EB2809215AC1D0FBA11BBFC2437A1E1FD724F5F8AD632564B7B4FF2ED7684240538A9CE0BE76481F81688BF19F28E95C98DFE620900E3</vt:lpwstr>
  </property>
  <property fmtid="{D5CDD505-2E9C-101B-9397-08002B2CF9AE}" pid="6" name="property5">
    <vt:lpwstr>E6636BC20180234D78A0072836F0BC5042B9B2071914ABA0AFD98A36B1312BA09B46B338D169DB042219260838466CEBCA09217A11D0EBD11BBFC21D70AE1BD124F79CADC02084A7F49B2BF76E924D54EB27EF457D2D6E7658AE919C47F25C58DA8624926E3</vt:lpwstr>
  </property>
  <property fmtid="{D5CDD505-2E9C-101B-9397-08002B2CF9AE}" pid="7" name="property6">
    <vt:lpwstr>E6636BC20180234D78A0072836F0B1F0B2B9B20C194F3BB0ADD98331B1C62B51CB43B838C16E8B0E22C92408C8468EEBE509210AC1D04BD11BBFC228762E2FD824FCBAAD1124B6E784AF2DE761024E5537DCE27771BF55E7D8EF319F2F7D5C28DEE626942E3</vt:lpwstr>
  </property>
  <property fmtid="{D5CDD505-2E9C-101B-9397-08002B2CF9AE}" pid="8" name="property7">
    <vt:lpwstr>E6636BC20180234D78A0072836F0BEC032B9B20719E7ABD0A4D98930B1B12B712B41B8383169AB0722192908C8467AEB500921AA91D06BC11BBFC236721E20D524FF49AD4320F65744DB2EA767924C574BB3E271732605D208AA119547C05C28DCF62D9E0E3</vt:lpwstr>
  </property>
  <property fmtid="{D5CDD505-2E9C-101B-9397-08002B2CF9AE}" pid="9" name="property8">
    <vt:lpwstr>BBAAD9C20180234D78A0072836F0B3D0F2B9B20F17062BA0AED98A36B1592BA12B4DB63861636B0F22592308C84635EBDA09217A31D0EBC11BBFC2117CBE2DD124FE92AD4F2776A7040728C7604243DF3CC7E0757D97657F5887C19CEC514C28DAD62A9F4E3</vt:lpwstr>
  </property>
  <property fmtid="{D5CDD505-2E9C-101B-9397-08002B2CF9AE}" pid="10" name="property9">
    <vt:lpwstr>BBAAD9C20180234D78A0072836F0BA1012B9B20A1CB46BD0A7D98635B19D2BBC6B43BA384161FB0F22C92C08C846A0EB0509215AB1D08BB11BBFC2217C7E26D724FBB3AD372DA647A48F24176822454646D3E3367050D32728DB5195200FACA8DFA62B98CE3</vt:lpwstr>
  </property>
</Properties>
</file>